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tolaf.edu/people/giannini/flashanimat/transport/diffusion.swf" TargetMode="External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tolaf.edu/people/giannini/flashanimat/transport/osmosis.swf" TargetMode="External"/></Relationships>
</file>

<file path=ppt/diagrams/_rels/data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tolaf.edu/people/giannini/flashanimat/transport/diffusion.swf" TargetMode="External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hyperlink" Target="http://www.stolaf.edu/people/giannini/flashanimat/transport/osmosis.swf" TargetMode="External"/></Relationships>
</file>

<file path=ppt/diagrams/_rels/drawing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EB0AF6-0956-47DA-B486-7572889E3AF0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062D7D82-386F-48A9-839F-E3A4DE2A4E72}">
      <dgm:prSet custT="1"/>
      <dgm:spPr/>
      <dgm:t>
        <a:bodyPr/>
        <a:lstStyle/>
        <a:p>
          <a:pPr algn="ctr" rtl="0"/>
          <a:r>
            <a:rPr lang="nl-NL" sz="4400" dirty="0" smtClean="0"/>
            <a:t>Thema 2 Cellen</a:t>
          </a:r>
          <a:endParaRPr lang="nl-NL" sz="4400" dirty="0"/>
        </a:p>
      </dgm:t>
    </dgm:pt>
    <dgm:pt modelId="{39041840-E64B-41CB-BDC8-7D7F03EF3A4F}" type="parTrans" cxnId="{F5029594-1405-48A2-A2BD-C90A890F06DD}">
      <dgm:prSet/>
      <dgm:spPr/>
      <dgm:t>
        <a:bodyPr/>
        <a:lstStyle/>
        <a:p>
          <a:endParaRPr lang="nl-NL"/>
        </a:p>
      </dgm:t>
    </dgm:pt>
    <dgm:pt modelId="{4D943978-40EA-496C-9707-039891636D45}" type="sibTrans" cxnId="{F5029594-1405-48A2-A2BD-C90A890F06DD}">
      <dgm:prSet/>
      <dgm:spPr/>
      <dgm:t>
        <a:bodyPr/>
        <a:lstStyle/>
        <a:p>
          <a:endParaRPr lang="nl-NL"/>
        </a:p>
      </dgm:t>
    </dgm:pt>
    <dgm:pt modelId="{EAA0D1DA-125A-49D0-949E-16159334FADF}" type="pres">
      <dgm:prSet presAssocID="{51EB0AF6-0956-47DA-B486-7572889E3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98ED2FE3-1B3C-40AC-A28A-C76DAF17A492}" type="pres">
      <dgm:prSet presAssocID="{062D7D82-386F-48A9-839F-E3A4DE2A4E72}" presName="parentText" presStyleLbl="node1" presStyleIdx="0" presStyleCnt="1" custScaleY="322477" custLinFactY="-41929" custLinFactNeighborX="-2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0F08B0F-3D24-4B13-BFA2-031B439D9681}" type="presOf" srcId="{51EB0AF6-0956-47DA-B486-7572889E3AF0}" destId="{EAA0D1DA-125A-49D0-949E-16159334FADF}" srcOrd="0" destOrd="0" presId="urn:microsoft.com/office/officeart/2005/8/layout/vList2"/>
    <dgm:cxn modelId="{E9AF53FB-A63E-43C4-8D12-C046228A70AB}" type="presOf" srcId="{062D7D82-386F-48A9-839F-E3A4DE2A4E72}" destId="{98ED2FE3-1B3C-40AC-A28A-C76DAF17A492}" srcOrd="0" destOrd="0" presId="urn:microsoft.com/office/officeart/2005/8/layout/vList2"/>
    <dgm:cxn modelId="{F5029594-1405-48A2-A2BD-C90A890F06DD}" srcId="{51EB0AF6-0956-47DA-B486-7572889E3AF0}" destId="{062D7D82-386F-48A9-839F-E3A4DE2A4E72}" srcOrd="0" destOrd="0" parTransId="{39041840-E64B-41CB-BDC8-7D7F03EF3A4F}" sibTransId="{4D943978-40EA-496C-9707-039891636D45}"/>
    <dgm:cxn modelId="{9A203CB6-CBC6-4D77-A0D8-8EA5EA766324}" type="presParOf" srcId="{EAA0D1DA-125A-49D0-949E-16159334FADF}" destId="{98ED2FE3-1B3C-40AC-A28A-C76DAF17A4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7301C6B-8B0B-4B64-8B59-742506265CF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0719067-3726-48AC-AE19-0F298CB46F3E}">
      <dgm:prSet/>
      <dgm:spPr/>
      <dgm:t>
        <a:bodyPr/>
        <a:lstStyle/>
        <a:p>
          <a:pPr algn="ctr" rtl="0"/>
          <a:r>
            <a:rPr lang="nl-NL" dirty="0" smtClean="0"/>
            <a:t>Passief  door celmembraan</a:t>
          </a:r>
          <a:endParaRPr lang="nl-NL" dirty="0"/>
        </a:p>
      </dgm:t>
    </dgm:pt>
    <dgm:pt modelId="{CBF1F9A3-0C1A-4013-9321-64DF31C383BE}" type="parTrans" cxnId="{8C34C43B-DE70-484A-BE04-921FA2D16A7C}">
      <dgm:prSet/>
      <dgm:spPr/>
      <dgm:t>
        <a:bodyPr/>
        <a:lstStyle/>
        <a:p>
          <a:pPr algn="ctr"/>
          <a:endParaRPr lang="nl-NL"/>
        </a:p>
      </dgm:t>
    </dgm:pt>
    <dgm:pt modelId="{9BB88FF8-798C-47C1-835B-2A896694259D}" type="sibTrans" cxnId="{8C34C43B-DE70-484A-BE04-921FA2D16A7C}">
      <dgm:prSet/>
      <dgm:spPr/>
      <dgm:t>
        <a:bodyPr/>
        <a:lstStyle/>
        <a:p>
          <a:pPr algn="ctr"/>
          <a:endParaRPr lang="nl-NL"/>
        </a:p>
      </dgm:t>
    </dgm:pt>
    <dgm:pt modelId="{AC57F088-9C19-49E1-9CAE-D02FF388D4FF}">
      <dgm:prSet/>
      <dgm:spPr/>
      <dgm:t>
        <a:bodyPr/>
        <a:lstStyle/>
        <a:p>
          <a:pPr algn="ctr" rtl="0"/>
          <a:r>
            <a:rPr lang="nl-NL" dirty="0" smtClean="0"/>
            <a:t>Passief door eiwitporiën</a:t>
          </a:r>
          <a:endParaRPr lang="nl-NL" dirty="0"/>
        </a:p>
      </dgm:t>
    </dgm:pt>
    <dgm:pt modelId="{18FD6687-5607-4449-8F57-5CFDC6FF581B}" type="parTrans" cxnId="{2F4F012F-7FFE-4F71-A0A0-E20DDFD77317}">
      <dgm:prSet/>
      <dgm:spPr/>
      <dgm:t>
        <a:bodyPr/>
        <a:lstStyle/>
        <a:p>
          <a:pPr algn="ctr"/>
          <a:endParaRPr lang="nl-NL"/>
        </a:p>
      </dgm:t>
    </dgm:pt>
    <dgm:pt modelId="{12FABD9B-CC05-4F07-AD3D-C34DD5F5743F}" type="sibTrans" cxnId="{2F4F012F-7FFE-4F71-A0A0-E20DDFD77317}">
      <dgm:prSet/>
      <dgm:spPr/>
      <dgm:t>
        <a:bodyPr/>
        <a:lstStyle/>
        <a:p>
          <a:pPr algn="ctr"/>
          <a:endParaRPr lang="nl-NL"/>
        </a:p>
      </dgm:t>
    </dgm:pt>
    <dgm:pt modelId="{4FDC39F1-7C99-4996-B36E-34DB81AA739E}">
      <dgm:prSet/>
      <dgm:spPr/>
      <dgm:t>
        <a:bodyPr/>
        <a:lstStyle/>
        <a:p>
          <a:pPr algn="ctr" rtl="0"/>
          <a:r>
            <a:rPr lang="nl-NL" dirty="0" smtClean="0"/>
            <a:t>Actief door </a:t>
          </a:r>
          <a:r>
            <a:rPr lang="nl-NL" dirty="0" err="1" smtClean="0"/>
            <a:t>transport-eiwitten</a:t>
          </a:r>
          <a:endParaRPr lang="nl-NL" dirty="0"/>
        </a:p>
      </dgm:t>
    </dgm:pt>
    <dgm:pt modelId="{8525FE7F-6A88-4CF5-AC57-C0B7808041F7}" type="parTrans" cxnId="{ACF5F644-ED8C-457F-9476-7C727D9F754D}">
      <dgm:prSet/>
      <dgm:spPr/>
      <dgm:t>
        <a:bodyPr/>
        <a:lstStyle/>
        <a:p>
          <a:pPr algn="ctr"/>
          <a:endParaRPr lang="nl-NL"/>
        </a:p>
      </dgm:t>
    </dgm:pt>
    <dgm:pt modelId="{5228A60D-E397-4B98-84B8-D407D5246FD2}" type="sibTrans" cxnId="{ACF5F644-ED8C-457F-9476-7C727D9F754D}">
      <dgm:prSet/>
      <dgm:spPr/>
      <dgm:t>
        <a:bodyPr/>
        <a:lstStyle/>
        <a:p>
          <a:pPr algn="ctr"/>
          <a:endParaRPr lang="nl-NL"/>
        </a:p>
      </dgm:t>
    </dgm:pt>
    <dgm:pt modelId="{4D9DBBBA-5372-44E2-A08C-5A1F0D1ACC55}" type="pres">
      <dgm:prSet presAssocID="{17301C6B-8B0B-4B64-8B59-742506265CF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A9796E-136D-4CDE-A363-F5176777D502}" type="pres">
      <dgm:prSet presAssocID="{A0719067-3726-48AC-AE19-0F298CB46F3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F172422D-3A9C-4E31-9A13-F56890E11073}" type="pres">
      <dgm:prSet presAssocID="{9BB88FF8-798C-47C1-835B-2A896694259D}" presName="spacer" presStyleCnt="0"/>
      <dgm:spPr/>
    </dgm:pt>
    <dgm:pt modelId="{7E42056E-9610-424C-83DA-7F44BAD71E9B}" type="pres">
      <dgm:prSet presAssocID="{AC57F088-9C19-49E1-9CAE-D02FF388D4F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8DB187E-5458-475C-B411-CB9E52156CFF}" type="pres">
      <dgm:prSet presAssocID="{12FABD9B-CC05-4F07-AD3D-C34DD5F5743F}" presName="spacer" presStyleCnt="0"/>
      <dgm:spPr/>
    </dgm:pt>
    <dgm:pt modelId="{DA7F2EAD-41BF-4DD5-BCE2-64F38105441E}" type="pres">
      <dgm:prSet presAssocID="{4FDC39F1-7C99-4996-B36E-34DB81AA739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8C34C43B-DE70-484A-BE04-921FA2D16A7C}" srcId="{17301C6B-8B0B-4B64-8B59-742506265CF8}" destId="{A0719067-3726-48AC-AE19-0F298CB46F3E}" srcOrd="0" destOrd="0" parTransId="{CBF1F9A3-0C1A-4013-9321-64DF31C383BE}" sibTransId="{9BB88FF8-798C-47C1-835B-2A896694259D}"/>
    <dgm:cxn modelId="{B27ED005-F10B-484A-BA4C-44E73E1B7C72}" type="presOf" srcId="{AC57F088-9C19-49E1-9CAE-D02FF388D4FF}" destId="{7E42056E-9610-424C-83DA-7F44BAD71E9B}" srcOrd="0" destOrd="0" presId="urn:microsoft.com/office/officeart/2005/8/layout/vList2"/>
    <dgm:cxn modelId="{EFC65839-284A-4898-BC75-921FE554F39A}" type="presOf" srcId="{A0719067-3726-48AC-AE19-0F298CB46F3E}" destId="{17A9796E-136D-4CDE-A363-F5176777D502}" srcOrd="0" destOrd="0" presId="urn:microsoft.com/office/officeart/2005/8/layout/vList2"/>
    <dgm:cxn modelId="{B5D84690-2D7A-4A6B-B81C-3B7DDA8048DA}" type="presOf" srcId="{17301C6B-8B0B-4B64-8B59-742506265CF8}" destId="{4D9DBBBA-5372-44E2-A08C-5A1F0D1ACC55}" srcOrd="0" destOrd="0" presId="urn:microsoft.com/office/officeart/2005/8/layout/vList2"/>
    <dgm:cxn modelId="{3D61C2D6-FCCD-4DD5-B5F2-2F9A41CB36EB}" type="presOf" srcId="{4FDC39F1-7C99-4996-B36E-34DB81AA739E}" destId="{DA7F2EAD-41BF-4DD5-BCE2-64F38105441E}" srcOrd="0" destOrd="0" presId="urn:microsoft.com/office/officeart/2005/8/layout/vList2"/>
    <dgm:cxn modelId="{2F4F012F-7FFE-4F71-A0A0-E20DDFD77317}" srcId="{17301C6B-8B0B-4B64-8B59-742506265CF8}" destId="{AC57F088-9C19-49E1-9CAE-D02FF388D4FF}" srcOrd="1" destOrd="0" parTransId="{18FD6687-5607-4449-8F57-5CFDC6FF581B}" sibTransId="{12FABD9B-CC05-4F07-AD3D-C34DD5F5743F}"/>
    <dgm:cxn modelId="{ACF5F644-ED8C-457F-9476-7C727D9F754D}" srcId="{17301C6B-8B0B-4B64-8B59-742506265CF8}" destId="{4FDC39F1-7C99-4996-B36E-34DB81AA739E}" srcOrd="2" destOrd="0" parTransId="{8525FE7F-6A88-4CF5-AC57-C0B7808041F7}" sibTransId="{5228A60D-E397-4B98-84B8-D407D5246FD2}"/>
    <dgm:cxn modelId="{DD404BB7-6F49-4AAE-81AE-0CD62D4C1CD5}" type="presParOf" srcId="{4D9DBBBA-5372-44E2-A08C-5A1F0D1ACC55}" destId="{17A9796E-136D-4CDE-A363-F5176777D502}" srcOrd="0" destOrd="0" presId="urn:microsoft.com/office/officeart/2005/8/layout/vList2"/>
    <dgm:cxn modelId="{7C151282-A94B-4CFA-8D10-2932024A5144}" type="presParOf" srcId="{4D9DBBBA-5372-44E2-A08C-5A1F0D1ACC55}" destId="{F172422D-3A9C-4E31-9A13-F56890E11073}" srcOrd="1" destOrd="0" presId="urn:microsoft.com/office/officeart/2005/8/layout/vList2"/>
    <dgm:cxn modelId="{B8F0A362-FAAD-4F97-B8F9-A3059FD1ECC2}" type="presParOf" srcId="{4D9DBBBA-5372-44E2-A08C-5A1F0D1ACC55}" destId="{7E42056E-9610-424C-83DA-7F44BAD71E9B}" srcOrd="2" destOrd="0" presId="urn:microsoft.com/office/officeart/2005/8/layout/vList2"/>
    <dgm:cxn modelId="{9A8A13BA-D802-414F-9A52-1709ABC0995C}" type="presParOf" srcId="{4D9DBBBA-5372-44E2-A08C-5A1F0D1ACC55}" destId="{B8DB187E-5458-475C-B411-CB9E52156CFF}" srcOrd="3" destOrd="0" presId="urn:microsoft.com/office/officeart/2005/8/layout/vList2"/>
    <dgm:cxn modelId="{9B96FB74-746A-4515-BE30-0220021500C3}" type="presParOf" srcId="{4D9DBBBA-5372-44E2-A08C-5A1F0D1ACC55}" destId="{DA7F2EAD-41BF-4DD5-BCE2-64F38105441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7CFBEAF-BE1E-41F6-889E-4272876D0B0F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E1F7951B-50B8-4259-A743-15989D247199}">
      <dgm:prSet/>
      <dgm:spPr/>
      <dgm:t>
        <a:bodyPr/>
        <a:lstStyle/>
        <a:p>
          <a:pPr algn="ctr" rtl="0"/>
          <a:r>
            <a:rPr lang="nl-NL" dirty="0" smtClean="0"/>
            <a:t>Passief transport – Diffusie  I</a:t>
          </a:r>
          <a:endParaRPr lang="nl-NL" dirty="0"/>
        </a:p>
      </dgm:t>
    </dgm:pt>
    <dgm:pt modelId="{47D23598-3F3D-45A5-8392-619389DC9AE5}" type="parTrans" cxnId="{94721513-F417-42BC-9A11-F3A900C9EA26}">
      <dgm:prSet/>
      <dgm:spPr/>
      <dgm:t>
        <a:bodyPr/>
        <a:lstStyle/>
        <a:p>
          <a:endParaRPr lang="nl-NL"/>
        </a:p>
      </dgm:t>
    </dgm:pt>
    <dgm:pt modelId="{4EA7548C-CF31-4B64-8B31-64AA6C7E63C9}" type="sibTrans" cxnId="{94721513-F417-42BC-9A11-F3A900C9EA26}">
      <dgm:prSet/>
      <dgm:spPr/>
      <dgm:t>
        <a:bodyPr/>
        <a:lstStyle/>
        <a:p>
          <a:endParaRPr lang="nl-NL"/>
        </a:p>
      </dgm:t>
    </dgm:pt>
    <dgm:pt modelId="{E126DF5E-CCBE-47CA-93D5-A49E6FB72338}" type="pres">
      <dgm:prSet presAssocID="{D7CFBEAF-BE1E-41F6-889E-4272876D0B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38A0651-0432-4B1D-B1FB-8D5CB9EF8060}" type="pres">
      <dgm:prSet presAssocID="{E1F7951B-50B8-4259-A743-15989D24719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9EDE6F1B-A281-4957-8F0F-C229A11247D2}" type="presOf" srcId="{E1F7951B-50B8-4259-A743-15989D247199}" destId="{D38A0651-0432-4B1D-B1FB-8D5CB9EF8060}" srcOrd="0" destOrd="0" presId="urn:microsoft.com/office/officeart/2005/8/layout/vList2"/>
    <dgm:cxn modelId="{94721513-F417-42BC-9A11-F3A900C9EA26}" srcId="{D7CFBEAF-BE1E-41F6-889E-4272876D0B0F}" destId="{E1F7951B-50B8-4259-A743-15989D247199}" srcOrd="0" destOrd="0" parTransId="{47D23598-3F3D-45A5-8392-619389DC9AE5}" sibTransId="{4EA7548C-CF31-4B64-8B31-64AA6C7E63C9}"/>
    <dgm:cxn modelId="{E1243066-BD51-4960-A811-F42CAEA903F0}" type="presOf" srcId="{D7CFBEAF-BE1E-41F6-889E-4272876D0B0F}" destId="{E126DF5E-CCBE-47CA-93D5-A49E6FB72338}" srcOrd="0" destOrd="0" presId="urn:microsoft.com/office/officeart/2005/8/layout/vList2"/>
    <dgm:cxn modelId="{57DF7C16-0E6E-4FF9-AA0B-02B69E66BFE3}" type="presParOf" srcId="{E126DF5E-CCBE-47CA-93D5-A49E6FB72338}" destId="{D38A0651-0432-4B1D-B1FB-8D5CB9EF80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8D0D11-A30D-4D86-9E35-13FEF283A33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07FE4A2-B136-46D8-97E4-658991B7D042}">
      <dgm:prSet custT="1"/>
      <dgm:spPr/>
      <dgm:t>
        <a:bodyPr/>
        <a:lstStyle/>
        <a:p>
          <a:pPr algn="ctr" rtl="0"/>
          <a:r>
            <a:rPr lang="nl-NL" sz="2200" dirty="0" smtClean="0"/>
            <a:t>Diffusie = verspreiding van stoffen door een ruimte van een grotere concentratie naar een kleinere tot de concentratie overal gelijk is</a:t>
          </a:r>
          <a:endParaRPr lang="nl-NL" sz="2200" dirty="0"/>
        </a:p>
      </dgm:t>
    </dgm:pt>
    <dgm:pt modelId="{04C2B409-71F3-4937-B2E8-9856FE02C634}" type="parTrans" cxnId="{4535126F-9D92-401F-BF5E-EE885310327E}">
      <dgm:prSet/>
      <dgm:spPr/>
      <dgm:t>
        <a:bodyPr/>
        <a:lstStyle/>
        <a:p>
          <a:pPr algn="ctr"/>
          <a:endParaRPr lang="nl-NL" sz="2200"/>
        </a:p>
      </dgm:t>
    </dgm:pt>
    <dgm:pt modelId="{29FA7061-CC58-448A-B067-95A1BF3601B2}" type="sibTrans" cxnId="{4535126F-9D92-401F-BF5E-EE885310327E}">
      <dgm:prSet/>
      <dgm:spPr/>
      <dgm:t>
        <a:bodyPr/>
        <a:lstStyle/>
        <a:p>
          <a:pPr algn="ctr"/>
          <a:endParaRPr lang="nl-NL" sz="2200"/>
        </a:p>
      </dgm:t>
    </dgm:pt>
    <dgm:pt modelId="{B25983BC-ECA1-48DD-A0A5-9F5552C6288D}">
      <dgm:prSet custT="1"/>
      <dgm:spPr/>
      <dgm:t>
        <a:bodyPr/>
        <a:lstStyle/>
        <a:p>
          <a:pPr algn="ctr" rtl="0"/>
          <a:r>
            <a:rPr lang="nl-NL" sz="2200" dirty="0" smtClean="0"/>
            <a:t>Diffusie geldt voor stoffen in de lucht (gassen) en stoffen in water of andere oplosmiddelen (opgeloste stoffen</a:t>
          </a:r>
          <a:endParaRPr lang="nl-NL" sz="2200" dirty="0"/>
        </a:p>
      </dgm:t>
    </dgm:pt>
    <dgm:pt modelId="{76E160DA-A756-44CE-9025-E9E60998959E}" type="parTrans" cxnId="{82207850-357D-4870-839D-017D4EB677DC}">
      <dgm:prSet/>
      <dgm:spPr/>
      <dgm:t>
        <a:bodyPr/>
        <a:lstStyle/>
        <a:p>
          <a:pPr algn="ctr"/>
          <a:endParaRPr lang="nl-NL"/>
        </a:p>
      </dgm:t>
    </dgm:pt>
    <dgm:pt modelId="{131F5806-80A0-482C-8BBD-524627C4A67C}" type="sibTrans" cxnId="{82207850-357D-4870-839D-017D4EB677DC}">
      <dgm:prSet/>
      <dgm:spPr/>
      <dgm:t>
        <a:bodyPr/>
        <a:lstStyle/>
        <a:p>
          <a:pPr algn="ctr"/>
          <a:endParaRPr lang="nl-NL"/>
        </a:p>
      </dgm:t>
    </dgm:pt>
    <dgm:pt modelId="{B62FD321-F402-4418-BACB-E192D1A66FFA}">
      <dgm:prSet custT="1"/>
      <dgm:spPr/>
      <dgm:t>
        <a:bodyPr/>
        <a:lstStyle/>
        <a:p>
          <a:pPr algn="ctr" rtl="0"/>
          <a:r>
            <a:rPr lang="nl-NL" sz="2200" dirty="0" smtClean="0"/>
            <a:t>Als diffusie plaats vindt door een doorlaatbare afscheiding (permeabele wand) noemen we dat ook diffusie</a:t>
          </a:r>
        </a:p>
        <a:p>
          <a:pPr algn="ctr" rtl="0"/>
          <a:endParaRPr lang="nl-NL" sz="2200" dirty="0"/>
        </a:p>
      </dgm:t>
    </dgm:pt>
    <dgm:pt modelId="{4D203A67-89ED-4350-B6C9-A54DD4452E09}" type="parTrans" cxnId="{D139B004-6635-4654-875E-6F3ACFE802C8}">
      <dgm:prSet/>
      <dgm:spPr/>
      <dgm:t>
        <a:bodyPr/>
        <a:lstStyle/>
        <a:p>
          <a:pPr algn="ctr"/>
          <a:endParaRPr lang="nl-NL"/>
        </a:p>
      </dgm:t>
    </dgm:pt>
    <dgm:pt modelId="{E5B540A4-E601-4488-B4B9-3D24EC120CF5}" type="sibTrans" cxnId="{D139B004-6635-4654-875E-6F3ACFE802C8}">
      <dgm:prSet/>
      <dgm:spPr/>
      <dgm:t>
        <a:bodyPr/>
        <a:lstStyle/>
        <a:p>
          <a:pPr algn="ctr"/>
          <a:endParaRPr lang="nl-NL"/>
        </a:p>
      </dgm:t>
    </dgm:pt>
    <dgm:pt modelId="{B6E56EB7-F940-4004-AEEC-0F5213F69285}" type="pres">
      <dgm:prSet presAssocID="{588D0D11-A30D-4D86-9E35-13FEF283A3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161ED05-0880-4862-9466-CD68CFEABF5B}" type="pres">
      <dgm:prSet presAssocID="{B07FE4A2-B136-46D8-97E4-658991B7D042}" presName="parentText" presStyleLbl="node1" presStyleIdx="0" presStyleCnt="3" custLinFactNeighborX="632" custLinFactNeighborY="6500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5E87F82-60DB-4D93-8F26-91BB4777DDDA}" type="pres">
      <dgm:prSet presAssocID="{29FA7061-CC58-448A-B067-95A1BF3601B2}" presName="spacer" presStyleCnt="0"/>
      <dgm:spPr/>
      <dgm:t>
        <a:bodyPr/>
        <a:lstStyle/>
        <a:p>
          <a:endParaRPr lang="nl-NL"/>
        </a:p>
      </dgm:t>
    </dgm:pt>
    <dgm:pt modelId="{76D245AC-2AF9-4AC3-81D7-9159DE7E8248}" type="pres">
      <dgm:prSet presAssocID="{B25983BC-ECA1-48DD-A0A5-9F5552C628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CC01886-4E13-4F6B-9D71-1F74EEE572EA}" type="pres">
      <dgm:prSet presAssocID="{131F5806-80A0-482C-8BBD-524627C4A67C}" presName="spacer" presStyleCnt="0"/>
      <dgm:spPr/>
      <dgm:t>
        <a:bodyPr/>
        <a:lstStyle/>
        <a:p>
          <a:endParaRPr lang="nl-NL"/>
        </a:p>
      </dgm:t>
    </dgm:pt>
    <dgm:pt modelId="{0DF1632A-85F8-4EA3-A6E2-340A53F5A598}" type="pres">
      <dgm:prSet presAssocID="{B62FD321-F402-4418-BACB-E192D1A66F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535126F-9D92-401F-BF5E-EE885310327E}" srcId="{588D0D11-A30D-4D86-9E35-13FEF283A335}" destId="{B07FE4A2-B136-46D8-97E4-658991B7D042}" srcOrd="0" destOrd="0" parTransId="{04C2B409-71F3-4937-B2E8-9856FE02C634}" sibTransId="{29FA7061-CC58-448A-B067-95A1BF3601B2}"/>
    <dgm:cxn modelId="{4C79E5A7-E937-44BA-BEC3-0F0B1390D9A0}" type="presOf" srcId="{B62FD321-F402-4418-BACB-E192D1A66FFA}" destId="{0DF1632A-85F8-4EA3-A6E2-340A53F5A598}" srcOrd="0" destOrd="0" presId="urn:microsoft.com/office/officeart/2005/8/layout/vList2"/>
    <dgm:cxn modelId="{D139B004-6635-4654-875E-6F3ACFE802C8}" srcId="{588D0D11-A30D-4D86-9E35-13FEF283A335}" destId="{B62FD321-F402-4418-BACB-E192D1A66FFA}" srcOrd="2" destOrd="0" parTransId="{4D203A67-89ED-4350-B6C9-A54DD4452E09}" sibTransId="{E5B540A4-E601-4488-B4B9-3D24EC120CF5}"/>
    <dgm:cxn modelId="{5BBF583C-58E0-4F91-815D-8AC8748EDD1D}" type="presOf" srcId="{B25983BC-ECA1-48DD-A0A5-9F5552C6288D}" destId="{76D245AC-2AF9-4AC3-81D7-9159DE7E8248}" srcOrd="0" destOrd="0" presId="urn:microsoft.com/office/officeart/2005/8/layout/vList2"/>
    <dgm:cxn modelId="{82207850-357D-4870-839D-017D4EB677DC}" srcId="{588D0D11-A30D-4D86-9E35-13FEF283A335}" destId="{B25983BC-ECA1-48DD-A0A5-9F5552C6288D}" srcOrd="1" destOrd="0" parTransId="{76E160DA-A756-44CE-9025-E9E60998959E}" sibTransId="{131F5806-80A0-482C-8BBD-524627C4A67C}"/>
    <dgm:cxn modelId="{BCCFA9A0-3448-47E3-AD61-FF5F03B2B85D}" type="presOf" srcId="{B07FE4A2-B136-46D8-97E4-658991B7D042}" destId="{1161ED05-0880-4862-9466-CD68CFEABF5B}" srcOrd="0" destOrd="0" presId="urn:microsoft.com/office/officeart/2005/8/layout/vList2"/>
    <dgm:cxn modelId="{331EE12D-CB71-4D82-962C-C69D72E93D40}" type="presOf" srcId="{588D0D11-A30D-4D86-9E35-13FEF283A335}" destId="{B6E56EB7-F940-4004-AEEC-0F5213F69285}" srcOrd="0" destOrd="0" presId="urn:microsoft.com/office/officeart/2005/8/layout/vList2"/>
    <dgm:cxn modelId="{7FE69B4D-6709-46E8-B934-B08002481082}" type="presParOf" srcId="{B6E56EB7-F940-4004-AEEC-0F5213F69285}" destId="{1161ED05-0880-4862-9466-CD68CFEABF5B}" srcOrd="0" destOrd="0" presId="urn:microsoft.com/office/officeart/2005/8/layout/vList2"/>
    <dgm:cxn modelId="{8333A030-40CB-4CD2-BCD1-4F086CA39C3C}" type="presParOf" srcId="{B6E56EB7-F940-4004-AEEC-0F5213F69285}" destId="{D5E87F82-60DB-4D93-8F26-91BB4777DDDA}" srcOrd="1" destOrd="0" presId="urn:microsoft.com/office/officeart/2005/8/layout/vList2"/>
    <dgm:cxn modelId="{ABB42CFE-4994-42EA-8D6C-F093828C0D5B}" type="presParOf" srcId="{B6E56EB7-F940-4004-AEEC-0F5213F69285}" destId="{76D245AC-2AF9-4AC3-81D7-9159DE7E8248}" srcOrd="2" destOrd="0" presId="urn:microsoft.com/office/officeart/2005/8/layout/vList2"/>
    <dgm:cxn modelId="{33912EE6-A855-4546-93F7-ED19EADD9AFD}" type="presParOf" srcId="{B6E56EB7-F940-4004-AEEC-0F5213F69285}" destId="{1CC01886-4E13-4F6B-9D71-1F74EEE572EA}" srcOrd="3" destOrd="0" presId="urn:microsoft.com/office/officeart/2005/8/layout/vList2"/>
    <dgm:cxn modelId="{D18095CD-7AEF-483D-8B83-05B50C157C56}" type="presParOf" srcId="{B6E56EB7-F940-4004-AEEC-0F5213F69285}" destId="{0DF1632A-85F8-4EA3-A6E2-340A53F5A5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8AE2AF-C86D-45E1-904A-BEBEA7C460A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16586267-43C8-4B26-8186-DAE914419F69}">
      <dgm:prSet custT="1"/>
      <dgm:spPr/>
      <dgm:t>
        <a:bodyPr/>
        <a:lstStyle/>
        <a:p>
          <a:pPr algn="ctr" rtl="0"/>
          <a:r>
            <a:rPr lang="nl-NL" sz="2200" dirty="0" smtClean="0"/>
            <a:t>Verschil in concentratie tussen twee ruimten heet een concentratiegradiënt</a:t>
          </a:r>
          <a:endParaRPr lang="nl-NL" sz="2200" dirty="0"/>
        </a:p>
      </dgm:t>
    </dgm:pt>
    <dgm:pt modelId="{F4012B33-4D77-4359-ADFD-F9E67F34A953}" type="parTrans" cxnId="{C254E7B2-1493-428E-996A-3931E3F36CE9}">
      <dgm:prSet/>
      <dgm:spPr/>
      <dgm:t>
        <a:bodyPr/>
        <a:lstStyle/>
        <a:p>
          <a:endParaRPr lang="nl-NL"/>
        </a:p>
      </dgm:t>
    </dgm:pt>
    <dgm:pt modelId="{98668317-1128-490A-9A1E-096E483D31A3}" type="sibTrans" cxnId="{C254E7B2-1493-428E-996A-3931E3F36CE9}">
      <dgm:prSet/>
      <dgm:spPr/>
      <dgm:t>
        <a:bodyPr/>
        <a:lstStyle/>
        <a:p>
          <a:endParaRPr lang="nl-NL"/>
        </a:p>
      </dgm:t>
    </dgm:pt>
    <dgm:pt modelId="{083891F4-1660-47EE-9EA9-B6D78DB1E39F}" type="pres">
      <dgm:prSet presAssocID="{F38AE2AF-C86D-45E1-904A-BEBEA7C460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8CC520C-97BB-41F9-9FFC-30E303D574D0}" type="pres">
      <dgm:prSet presAssocID="{16586267-43C8-4B26-8186-DAE914419F69}" presName="parentText" presStyleLbl="node1" presStyleIdx="0" presStyleCnt="1" custLinFactNeighborX="-8333" custLinFactNeighborY="-40417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C05EF2F-5204-4663-8E9A-CF8CD5BD1525}" type="presOf" srcId="{F38AE2AF-C86D-45E1-904A-BEBEA7C460AE}" destId="{083891F4-1660-47EE-9EA9-B6D78DB1E39F}" srcOrd="0" destOrd="0" presId="urn:microsoft.com/office/officeart/2005/8/layout/vList2"/>
    <dgm:cxn modelId="{C254E7B2-1493-428E-996A-3931E3F36CE9}" srcId="{F38AE2AF-C86D-45E1-904A-BEBEA7C460AE}" destId="{16586267-43C8-4B26-8186-DAE914419F69}" srcOrd="0" destOrd="0" parTransId="{F4012B33-4D77-4359-ADFD-F9E67F34A953}" sibTransId="{98668317-1128-490A-9A1E-096E483D31A3}"/>
    <dgm:cxn modelId="{2F760163-87EC-4152-B9CB-149A6B42843A}" type="presOf" srcId="{16586267-43C8-4B26-8186-DAE914419F69}" destId="{38CC520C-97BB-41F9-9FFC-30E303D574D0}" srcOrd="0" destOrd="0" presId="urn:microsoft.com/office/officeart/2005/8/layout/vList2"/>
    <dgm:cxn modelId="{7A793264-CE8E-4053-8CB8-015E4659FA1C}" type="presParOf" srcId="{083891F4-1660-47EE-9EA9-B6D78DB1E39F}" destId="{38CC520C-97BB-41F9-9FFC-30E303D574D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448B747-9E69-44A5-B517-971E25C12C56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83597DC1-3F94-483B-B66D-7EE11D165B78}">
      <dgm:prSet/>
      <dgm:spPr/>
      <dgm:t>
        <a:bodyPr/>
        <a:lstStyle/>
        <a:p>
          <a:pPr algn="ctr" rtl="0"/>
          <a:r>
            <a:rPr lang="nl-NL" dirty="0" smtClean="0"/>
            <a:t>Passief transport – Diffusie II</a:t>
          </a:r>
          <a:endParaRPr lang="nl-NL" dirty="0"/>
        </a:p>
      </dgm:t>
    </dgm:pt>
    <dgm:pt modelId="{44907B40-497C-4014-BAE7-48E5416B49FB}" type="parTrans" cxnId="{F71D2C0A-333C-4E04-89AA-E361B689E7A6}">
      <dgm:prSet/>
      <dgm:spPr/>
      <dgm:t>
        <a:bodyPr/>
        <a:lstStyle/>
        <a:p>
          <a:endParaRPr lang="nl-NL"/>
        </a:p>
      </dgm:t>
    </dgm:pt>
    <dgm:pt modelId="{9C40A99C-8ACC-4D81-B92B-E849AB4EDF8A}" type="sibTrans" cxnId="{F71D2C0A-333C-4E04-89AA-E361B689E7A6}">
      <dgm:prSet/>
      <dgm:spPr/>
      <dgm:t>
        <a:bodyPr/>
        <a:lstStyle/>
        <a:p>
          <a:endParaRPr lang="nl-NL"/>
        </a:p>
      </dgm:t>
    </dgm:pt>
    <dgm:pt modelId="{98D4FFEB-8514-446D-B386-1AA0EF44E897}" type="pres">
      <dgm:prSet presAssocID="{F448B747-9E69-44A5-B517-971E25C12C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37A714A5-CBD5-4EF5-A168-F2F6B226E350}" type="pres">
      <dgm:prSet presAssocID="{83597DC1-3F94-483B-B66D-7EE11D165B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71D2C0A-333C-4E04-89AA-E361B689E7A6}" srcId="{F448B747-9E69-44A5-B517-971E25C12C56}" destId="{83597DC1-3F94-483B-B66D-7EE11D165B78}" srcOrd="0" destOrd="0" parTransId="{44907B40-497C-4014-BAE7-48E5416B49FB}" sibTransId="{9C40A99C-8ACC-4D81-B92B-E849AB4EDF8A}"/>
    <dgm:cxn modelId="{20D0643A-5FD1-493D-A6F7-474367AC976D}" type="presOf" srcId="{83597DC1-3F94-483B-B66D-7EE11D165B78}" destId="{37A714A5-CBD5-4EF5-A168-F2F6B226E350}" srcOrd="0" destOrd="0" presId="urn:microsoft.com/office/officeart/2005/8/layout/vList2"/>
    <dgm:cxn modelId="{E87D5E01-903C-4630-921F-5C392B22015A}" type="presOf" srcId="{F448B747-9E69-44A5-B517-971E25C12C56}" destId="{98D4FFEB-8514-446D-B386-1AA0EF44E897}" srcOrd="0" destOrd="0" presId="urn:microsoft.com/office/officeart/2005/8/layout/vList2"/>
    <dgm:cxn modelId="{559FBEDD-1081-4A8C-9CAA-B888A4005D7A}" type="presParOf" srcId="{98D4FFEB-8514-446D-B386-1AA0EF44E897}" destId="{37A714A5-CBD5-4EF5-A168-F2F6B226E35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B36C89E-2E80-4FBE-9080-313663B793C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1F500D1-1CAE-42AC-8D04-83B7E44C0C89}">
      <dgm:prSet custT="1"/>
      <dgm:spPr/>
      <dgm:t>
        <a:bodyPr/>
        <a:lstStyle/>
        <a:p>
          <a:pPr algn="ctr" rtl="0"/>
          <a:r>
            <a:rPr lang="nl-NL" sz="2400" b="0" dirty="0" smtClean="0"/>
            <a:t>Diffusiesnelheid = netto verplaatsing van de moleculen van een stof per tijdseenheid</a:t>
          </a:r>
          <a:endParaRPr lang="nl-NL" sz="2400" b="0" dirty="0"/>
        </a:p>
      </dgm:t>
    </dgm:pt>
    <dgm:pt modelId="{9F759386-AF71-4894-8AF6-7B97558F4032}" type="parTrans" cxnId="{45558BB6-6817-45AE-AD3B-054B94E9AEA3}">
      <dgm:prSet/>
      <dgm:spPr/>
      <dgm:t>
        <a:bodyPr/>
        <a:lstStyle/>
        <a:p>
          <a:pPr algn="ctr"/>
          <a:endParaRPr lang="nl-NL" sz="2400" b="0"/>
        </a:p>
      </dgm:t>
    </dgm:pt>
    <dgm:pt modelId="{2ED45361-97DD-4820-8543-C28D628913A5}" type="sibTrans" cxnId="{45558BB6-6817-45AE-AD3B-054B94E9AEA3}">
      <dgm:prSet/>
      <dgm:spPr/>
      <dgm:t>
        <a:bodyPr/>
        <a:lstStyle/>
        <a:p>
          <a:pPr algn="ctr"/>
          <a:endParaRPr lang="nl-NL" sz="2400" b="0"/>
        </a:p>
      </dgm:t>
    </dgm:pt>
    <dgm:pt modelId="{168A6CF7-AE42-49F2-81B7-B92C62061378}">
      <dgm:prSet custT="1"/>
      <dgm:spPr/>
      <dgm:t>
        <a:bodyPr/>
        <a:lstStyle/>
        <a:p>
          <a:pPr algn="ctr" rtl="0"/>
          <a:r>
            <a:rPr lang="nl-NL" sz="2400" b="0" dirty="0" smtClean="0"/>
            <a:t>Hogere temperatuur  </a:t>
          </a:r>
          <a:r>
            <a:rPr lang="nl-NL" sz="2400" b="0" dirty="0" smtClean="0">
              <a:sym typeface="Wingdings"/>
            </a:rPr>
            <a:t></a:t>
          </a:r>
          <a:r>
            <a:rPr lang="nl-NL" sz="2400" b="0" dirty="0" smtClean="0"/>
            <a:t> snellere diffusie</a:t>
          </a:r>
          <a:endParaRPr lang="nl-NL" sz="2400" b="0" dirty="0"/>
        </a:p>
      </dgm:t>
    </dgm:pt>
    <dgm:pt modelId="{57B5439A-975A-4CA3-BB8B-5CD0984967A2}" type="parTrans" cxnId="{28F627DA-28AE-46EF-A856-4364B7EC8D4A}">
      <dgm:prSet/>
      <dgm:spPr/>
      <dgm:t>
        <a:bodyPr/>
        <a:lstStyle/>
        <a:p>
          <a:pPr algn="ctr"/>
          <a:endParaRPr lang="nl-NL" sz="2400" b="0"/>
        </a:p>
      </dgm:t>
    </dgm:pt>
    <dgm:pt modelId="{80B01C49-8B7C-4D8F-A87E-CD1EDCE52FF5}" type="sibTrans" cxnId="{28F627DA-28AE-46EF-A856-4364B7EC8D4A}">
      <dgm:prSet/>
      <dgm:spPr/>
      <dgm:t>
        <a:bodyPr/>
        <a:lstStyle/>
        <a:p>
          <a:pPr algn="ctr"/>
          <a:endParaRPr lang="nl-NL" sz="2400" b="0"/>
        </a:p>
      </dgm:t>
    </dgm:pt>
    <dgm:pt modelId="{80AB1654-2FB5-48BA-B8D3-DC8443C018EF}">
      <dgm:prSet custT="1"/>
      <dgm:spPr/>
      <dgm:t>
        <a:bodyPr/>
        <a:lstStyle/>
        <a:p>
          <a:pPr algn="ctr" rtl="0"/>
          <a:r>
            <a:rPr lang="nl-NL" sz="2400" b="0" dirty="0" smtClean="0"/>
            <a:t>Groter oppervlak        </a:t>
          </a:r>
          <a:r>
            <a:rPr lang="nl-NL" sz="2400" b="0" dirty="0" smtClean="0">
              <a:sym typeface="Wingdings"/>
            </a:rPr>
            <a:t></a:t>
          </a:r>
          <a:r>
            <a:rPr lang="nl-NL" sz="2400" b="0" dirty="0" smtClean="0"/>
            <a:t> snellere diffusie</a:t>
          </a:r>
          <a:endParaRPr lang="nl-NL" sz="2400" b="0" dirty="0"/>
        </a:p>
      </dgm:t>
    </dgm:pt>
    <dgm:pt modelId="{F2AB3489-E8E3-4A8A-82E4-1207297CA873}" type="parTrans" cxnId="{E603BE16-D13F-4326-BDEF-BB6462D2B033}">
      <dgm:prSet/>
      <dgm:spPr/>
      <dgm:t>
        <a:bodyPr/>
        <a:lstStyle/>
        <a:p>
          <a:pPr algn="ctr"/>
          <a:endParaRPr lang="nl-NL" sz="2400" b="0"/>
        </a:p>
      </dgm:t>
    </dgm:pt>
    <dgm:pt modelId="{9635B490-9E62-467F-832F-0E218335CA31}" type="sibTrans" cxnId="{E603BE16-D13F-4326-BDEF-BB6462D2B033}">
      <dgm:prSet/>
      <dgm:spPr/>
      <dgm:t>
        <a:bodyPr/>
        <a:lstStyle/>
        <a:p>
          <a:pPr algn="ctr"/>
          <a:endParaRPr lang="nl-NL" sz="2400" b="0"/>
        </a:p>
      </dgm:t>
    </dgm:pt>
    <dgm:pt modelId="{97981DA1-73EC-4A93-82E8-15911628B988}">
      <dgm:prSet custT="1"/>
      <dgm:spPr/>
      <dgm:t>
        <a:bodyPr/>
        <a:lstStyle/>
        <a:p>
          <a:pPr algn="ctr" rtl="0"/>
          <a:r>
            <a:rPr lang="nl-NL" sz="2400" b="0" dirty="0" smtClean="0"/>
            <a:t>Kleinere afstand           </a:t>
          </a:r>
          <a:r>
            <a:rPr lang="nl-NL" sz="2400" b="0" dirty="0" smtClean="0">
              <a:sym typeface="Wingdings"/>
            </a:rPr>
            <a:t></a:t>
          </a:r>
          <a:r>
            <a:rPr lang="nl-NL" sz="2400" b="0" dirty="0" smtClean="0"/>
            <a:t> snellere diffusie</a:t>
          </a:r>
          <a:endParaRPr lang="nl-NL" sz="2400" b="0" dirty="0"/>
        </a:p>
      </dgm:t>
    </dgm:pt>
    <dgm:pt modelId="{D986B852-CE63-4A73-ABF5-A457C7B86226}" type="parTrans" cxnId="{6BEEDA2F-B708-4870-8899-AB249F97EE00}">
      <dgm:prSet/>
      <dgm:spPr/>
      <dgm:t>
        <a:bodyPr/>
        <a:lstStyle/>
        <a:p>
          <a:pPr algn="ctr"/>
          <a:endParaRPr lang="nl-NL" sz="2400" b="0"/>
        </a:p>
      </dgm:t>
    </dgm:pt>
    <dgm:pt modelId="{62DD056E-DC06-4446-885C-72D479087A4F}" type="sibTrans" cxnId="{6BEEDA2F-B708-4870-8899-AB249F97EE00}">
      <dgm:prSet/>
      <dgm:spPr/>
      <dgm:t>
        <a:bodyPr/>
        <a:lstStyle/>
        <a:p>
          <a:pPr algn="ctr"/>
          <a:endParaRPr lang="nl-NL" sz="2400" b="0"/>
        </a:p>
      </dgm:t>
    </dgm:pt>
    <dgm:pt modelId="{B9F83C49-B75A-4818-B567-3A57B484030C}">
      <dgm:prSet custT="1"/>
      <dgm:spPr/>
      <dgm:t>
        <a:bodyPr/>
        <a:lstStyle/>
        <a:p>
          <a:pPr algn="ctr" rtl="0"/>
          <a:r>
            <a:rPr lang="nl-NL" sz="2400" b="0" dirty="0" smtClean="0"/>
            <a:t>Groter concentratieverschil </a:t>
          </a:r>
          <a:r>
            <a:rPr lang="nl-NL" sz="2400" b="0" dirty="0" smtClean="0">
              <a:sym typeface="Wingdings"/>
            </a:rPr>
            <a:t></a:t>
          </a:r>
          <a:r>
            <a:rPr lang="nl-NL" sz="2400" b="0" dirty="0" smtClean="0"/>
            <a:t> snellere </a:t>
          </a:r>
          <a:r>
            <a:rPr lang="nl-NL" sz="2400" b="0" dirty="0" smtClean="0"/>
            <a:t>diffusie      </a:t>
          </a:r>
          <a:r>
            <a:rPr lang="nl-NL" sz="2400" b="0" dirty="0" smtClean="0">
              <a:hlinkClick xmlns:r="http://schemas.openxmlformats.org/officeDocument/2006/relationships" r:id="rId1"/>
            </a:rPr>
            <a:t>Animatie Diffusie</a:t>
          </a:r>
          <a:endParaRPr lang="nl-NL" sz="2400" b="0" dirty="0"/>
        </a:p>
      </dgm:t>
    </dgm:pt>
    <dgm:pt modelId="{12AAC249-3C2B-4D41-B254-758D1469DDEF}" type="parTrans" cxnId="{49BCCF4D-0B19-4633-94CF-397A0BADF263}">
      <dgm:prSet/>
      <dgm:spPr/>
      <dgm:t>
        <a:bodyPr/>
        <a:lstStyle/>
        <a:p>
          <a:pPr algn="ctr"/>
          <a:endParaRPr lang="nl-NL" sz="2400" b="0"/>
        </a:p>
      </dgm:t>
    </dgm:pt>
    <dgm:pt modelId="{0DFA5CF1-4774-40AA-914B-460BDBCF0C86}" type="sibTrans" cxnId="{49BCCF4D-0B19-4633-94CF-397A0BADF263}">
      <dgm:prSet/>
      <dgm:spPr/>
      <dgm:t>
        <a:bodyPr/>
        <a:lstStyle/>
        <a:p>
          <a:pPr algn="ctr"/>
          <a:endParaRPr lang="nl-NL" sz="2400" b="0"/>
        </a:p>
      </dgm:t>
    </dgm:pt>
    <dgm:pt modelId="{49D6A172-8448-4CB7-8BE1-D523AF96E169}" type="pres">
      <dgm:prSet presAssocID="{9B36C89E-2E80-4FBE-9080-313663B793C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7580B84-A29F-472C-B3C7-DB804E62098F}" type="pres">
      <dgm:prSet presAssocID="{51F500D1-1CAE-42AC-8D04-83B7E44C0C8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ADD9777-DDCF-4E4D-BFF9-BADF2E2753E5}" type="pres">
      <dgm:prSet presAssocID="{2ED45361-97DD-4820-8543-C28D628913A5}" presName="spacer" presStyleCnt="0"/>
      <dgm:spPr/>
    </dgm:pt>
    <dgm:pt modelId="{7C08049E-BF3D-430F-B676-F757E956C09F}" type="pres">
      <dgm:prSet presAssocID="{168A6CF7-AE42-49F2-81B7-B92C6206137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74E945-C4D6-47A8-88D5-CDB1EE2174BD}" type="pres">
      <dgm:prSet presAssocID="{80B01C49-8B7C-4D8F-A87E-CD1EDCE52FF5}" presName="spacer" presStyleCnt="0"/>
      <dgm:spPr/>
    </dgm:pt>
    <dgm:pt modelId="{08B8B019-7BA0-46B5-8A40-50BB8C2964F5}" type="pres">
      <dgm:prSet presAssocID="{80AB1654-2FB5-48BA-B8D3-DC8443C018EF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7F15504-A9CC-488D-8094-855F86B2AF8C}" type="pres">
      <dgm:prSet presAssocID="{9635B490-9E62-467F-832F-0E218335CA31}" presName="spacer" presStyleCnt="0"/>
      <dgm:spPr/>
    </dgm:pt>
    <dgm:pt modelId="{B600E2EA-DF58-4908-B6C4-B7479F2BABA8}" type="pres">
      <dgm:prSet presAssocID="{97981DA1-73EC-4A93-82E8-15911628B98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15F0D7-E4BD-4E4C-81C5-F75411DE8C18}" type="pres">
      <dgm:prSet presAssocID="{62DD056E-DC06-4446-885C-72D479087A4F}" presName="spacer" presStyleCnt="0"/>
      <dgm:spPr/>
    </dgm:pt>
    <dgm:pt modelId="{8AA63855-230E-4B9A-A0AE-EB477CFC1BC6}" type="pres">
      <dgm:prSet presAssocID="{B9F83C49-B75A-4818-B567-3A57B484030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9BCCF4D-0B19-4633-94CF-397A0BADF263}" srcId="{9B36C89E-2E80-4FBE-9080-313663B793C1}" destId="{B9F83C49-B75A-4818-B567-3A57B484030C}" srcOrd="4" destOrd="0" parTransId="{12AAC249-3C2B-4D41-B254-758D1469DDEF}" sibTransId="{0DFA5CF1-4774-40AA-914B-460BDBCF0C86}"/>
    <dgm:cxn modelId="{5429957C-C4E7-4206-9DB8-87CFE95F0B40}" type="presOf" srcId="{9B36C89E-2E80-4FBE-9080-313663B793C1}" destId="{49D6A172-8448-4CB7-8BE1-D523AF96E169}" srcOrd="0" destOrd="0" presId="urn:microsoft.com/office/officeart/2005/8/layout/vList2"/>
    <dgm:cxn modelId="{E603BE16-D13F-4326-BDEF-BB6462D2B033}" srcId="{9B36C89E-2E80-4FBE-9080-313663B793C1}" destId="{80AB1654-2FB5-48BA-B8D3-DC8443C018EF}" srcOrd="2" destOrd="0" parTransId="{F2AB3489-E8E3-4A8A-82E4-1207297CA873}" sibTransId="{9635B490-9E62-467F-832F-0E218335CA31}"/>
    <dgm:cxn modelId="{6BEEDA2F-B708-4870-8899-AB249F97EE00}" srcId="{9B36C89E-2E80-4FBE-9080-313663B793C1}" destId="{97981DA1-73EC-4A93-82E8-15911628B988}" srcOrd="3" destOrd="0" parTransId="{D986B852-CE63-4A73-ABF5-A457C7B86226}" sibTransId="{62DD056E-DC06-4446-885C-72D479087A4F}"/>
    <dgm:cxn modelId="{15A78252-5527-4C89-96BF-4F09D6548F0F}" type="presOf" srcId="{80AB1654-2FB5-48BA-B8D3-DC8443C018EF}" destId="{08B8B019-7BA0-46B5-8A40-50BB8C2964F5}" srcOrd="0" destOrd="0" presId="urn:microsoft.com/office/officeart/2005/8/layout/vList2"/>
    <dgm:cxn modelId="{329D4FFE-1FD2-4742-BB3D-D603A9988F55}" type="presOf" srcId="{B9F83C49-B75A-4818-B567-3A57B484030C}" destId="{8AA63855-230E-4B9A-A0AE-EB477CFC1BC6}" srcOrd="0" destOrd="0" presId="urn:microsoft.com/office/officeart/2005/8/layout/vList2"/>
    <dgm:cxn modelId="{A776F1D2-B6E5-4688-8F18-D0F43B6A6D71}" type="presOf" srcId="{97981DA1-73EC-4A93-82E8-15911628B988}" destId="{B600E2EA-DF58-4908-B6C4-B7479F2BABA8}" srcOrd="0" destOrd="0" presId="urn:microsoft.com/office/officeart/2005/8/layout/vList2"/>
    <dgm:cxn modelId="{28F627DA-28AE-46EF-A856-4364B7EC8D4A}" srcId="{9B36C89E-2E80-4FBE-9080-313663B793C1}" destId="{168A6CF7-AE42-49F2-81B7-B92C62061378}" srcOrd="1" destOrd="0" parTransId="{57B5439A-975A-4CA3-BB8B-5CD0984967A2}" sibTransId="{80B01C49-8B7C-4D8F-A87E-CD1EDCE52FF5}"/>
    <dgm:cxn modelId="{EA93263C-B001-4B08-8B96-713D9BEB7249}" type="presOf" srcId="{168A6CF7-AE42-49F2-81B7-B92C62061378}" destId="{7C08049E-BF3D-430F-B676-F757E956C09F}" srcOrd="0" destOrd="0" presId="urn:microsoft.com/office/officeart/2005/8/layout/vList2"/>
    <dgm:cxn modelId="{45558BB6-6817-45AE-AD3B-054B94E9AEA3}" srcId="{9B36C89E-2E80-4FBE-9080-313663B793C1}" destId="{51F500D1-1CAE-42AC-8D04-83B7E44C0C89}" srcOrd="0" destOrd="0" parTransId="{9F759386-AF71-4894-8AF6-7B97558F4032}" sibTransId="{2ED45361-97DD-4820-8543-C28D628913A5}"/>
    <dgm:cxn modelId="{C8A1221F-5333-46AF-B56F-C69B6CE4D4F8}" type="presOf" srcId="{51F500D1-1CAE-42AC-8D04-83B7E44C0C89}" destId="{77580B84-A29F-472C-B3C7-DB804E62098F}" srcOrd="0" destOrd="0" presId="urn:microsoft.com/office/officeart/2005/8/layout/vList2"/>
    <dgm:cxn modelId="{A09A4CE4-3522-4AB4-AB10-B9777E1FC06E}" type="presParOf" srcId="{49D6A172-8448-4CB7-8BE1-D523AF96E169}" destId="{77580B84-A29F-472C-B3C7-DB804E62098F}" srcOrd="0" destOrd="0" presId="urn:microsoft.com/office/officeart/2005/8/layout/vList2"/>
    <dgm:cxn modelId="{E12C9E14-D37A-4335-8FCD-0107A7847701}" type="presParOf" srcId="{49D6A172-8448-4CB7-8BE1-D523AF96E169}" destId="{3ADD9777-DDCF-4E4D-BFF9-BADF2E2753E5}" srcOrd="1" destOrd="0" presId="urn:microsoft.com/office/officeart/2005/8/layout/vList2"/>
    <dgm:cxn modelId="{7065B814-4F31-443D-9F8F-0E2F7D6A1E8D}" type="presParOf" srcId="{49D6A172-8448-4CB7-8BE1-D523AF96E169}" destId="{7C08049E-BF3D-430F-B676-F757E956C09F}" srcOrd="2" destOrd="0" presId="urn:microsoft.com/office/officeart/2005/8/layout/vList2"/>
    <dgm:cxn modelId="{789A110A-3536-4F20-BDF3-18EC1C97A909}" type="presParOf" srcId="{49D6A172-8448-4CB7-8BE1-D523AF96E169}" destId="{7374E945-C4D6-47A8-88D5-CDB1EE2174BD}" srcOrd="3" destOrd="0" presId="urn:microsoft.com/office/officeart/2005/8/layout/vList2"/>
    <dgm:cxn modelId="{B45908A0-0084-430A-8910-CDD8B05C84FC}" type="presParOf" srcId="{49D6A172-8448-4CB7-8BE1-D523AF96E169}" destId="{08B8B019-7BA0-46B5-8A40-50BB8C2964F5}" srcOrd="4" destOrd="0" presId="urn:microsoft.com/office/officeart/2005/8/layout/vList2"/>
    <dgm:cxn modelId="{8DAECE80-EF6F-4620-AF93-E53DB65B0A33}" type="presParOf" srcId="{49D6A172-8448-4CB7-8BE1-D523AF96E169}" destId="{77F15504-A9CC-488D-8094-855F86B2AF8C}" srcOrd="5" destOrd="0" presId="urn:microsoft.com/office/officeart/2005/8/layout/vList2"/>
    <dgm:cxn modelId="{CD86ABDE-DCCC-4044-9AE4-2819BBCB9CFE}" type="presParOf" srcId="{49D6A172-8448-4CB7-8BE1-D523AF96E169}" destId="{B600E2EA-DF58-4908-B6C4-B7479F2BABA8}" srcOrd="6" destOrd="0" presId="urn:microsoft.com/office/officeart/2005/8/layout/vList2"/>
    <dgm:cxn modelId="{9BBD92CA-C925-4EE1-A189-CF70A762054A}" type="presParOf" srcId="{49D6A172-8448-4CB7-8BE1-D523AF96E169}" destId="{8515F0D7-E4BD-4E4C-81C5-F75411DE8C18}" srcOrd="7" destOrd="0" presId="urn:microsoft.com/office/officeart/2005/8/layout/vList2"/>
    <dgm:cxn modelId="{2215E9A4-8204-4B55-A46B-B9645CE28E44}" type="presParOf" srcId="{49D6A172-8448-4CB7-8BE1-D523AF96E169}" destId="{8AA63855-230E-4B9A-A0AE-EB477CFC1BC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7EF0742-BDB4-4D53-862A-9FFF943B00AA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CC13D79F-957B-417C-90A8-4A6C0E6D18D5}">
      <dgm:prSet/>
      <dgm:spPr/>
      <dgm:t>
        <a:bodyPr/>
        <a:lstStyle/>
        <a:p>
          <a:pPr algn="ctr" rtl="0"/>
          <a:r>
            <a:rPr lang="nl-NL" dirty="0" smtClean="0"/>
            <a:t>Passief watertransport – Osmose I</a:t>
          </a:r>
          <a:endParaRPr lang="nl-NL" dirty="0"/>
        </a:p>
      </dgm:t>
    </dgm:pt>
    <dgm:pt modelId="{214B531A-FDBC-4926-AF30-5237717A318B}" type="parTrans" cxnId="{BCFB333E-512A-4F6F-BB85-DA65388C76D9}">
      <dgm:prSet/>
      <dgm:spPr/>
      <dgm:t>
        <a:bodyPr/>
        <a:lstStyle/>
        <a:p>
          <a:endParaRPr lang="nl-NL"/>
        </a:p>
      </dgm:t>
    </dgm:pt>
    <dgm:pt modelId="{65F15579-2805-429C-B6ED-C13A7D33E098}" type="sibTrans" cxnId="{BCFB333E-512A-4F6F-BB85-DA65388C76D9}">
      <dgm:prSet/>
      <dgm:spPr/>
      <dgm:t>
        <a:bodyPr/>
        <a:lstStyle/>
        <a:p>
          <a:endParaRPr lang="nl-NL"/>
        </a:p>
      </dgm:t>
    </dgm:pt>
    <dgm:pt modelId="{558CEDEF-EBA0-4791-AE43-394D44E4A365}" type="pres">
      <dgm:prSet presAssocID="{67EF0742-BDB4-4D53-862A-9FFF943B00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67CB35C-864A-4611-8092-4C13396C0098}" type="pres">
      <dgm:prSet presAssocID="{CC13D79F-957B-417C-90A8-4A6C0E6D18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2404A71-B5FC-42B6-82BB-F8CB1882367D}" type="presOf" srcId="{CC13D79F-957B-417C-90A8-4A6C0E6D18D5}" destId="{167CB35C-864A-4611-8092-4C13396C0098}" srcOrd="0" destOrd="0" presId="urn:microsoft.com/office/officeart/2005/8/layout/vList2"/>
    <dgm:cxn modelId="{BCFB333E-512A-4F6F-BB85-DA65388C76D9}" srcId="{67EF0742-BDB4-4D53-862A-9FFF943B00AA}" destId="{CC13D79F-957B-417C-90A8-4A6C0E6D18D5}" srcOrd="0" destOrd="0" parTransId="{214B531A-FDBC-4926-AF30-5237717A318B}" sibTransId="{65F15579-2805-429C-B6ED-C13A7D33E098}"/>
    <dgm:cxn modelId="{EE986D86-E1A6-46D9-8DAC-A7C88F929894}" type="presOf" srcId="{67EF0742-BDB4-4D53-862A-9FFF943B00AA}" destId="{558CEDEF-EBA0-4791-AE43-394D44E4A365}" srcOrd="0" destOrd="0" presId="urn:microsoft.com/office/officeart/2005/8/layout/vList2"/>
    <dgm:cxn modelId="{BB6D4918-41EC-4E17-BC51-066A84E7B107}" type="presParOf" srcId="{558CEDEF-EBA0-4791-AE43-394D44E4A365}" destId="{167CB35C-864A-4611-8092-4C13396C009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2701513-6A30-489D-8776-DE60DAD1325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F66C807-6348-4831-8651-203530FAC128}">
      <dgm:prSet/>
      <dgm:spPr/>
      <dgm:t>
        <a:bodyPr/>
        <a:lstStyle/>
        <a:p>
          <a:pPr algn="ctr" rtl="0"/>
          <a:r>
            <a:rPr lang="nl-NL" smtClean="0"/>
            <a:t>Diffusie treedt ook op als twee compartimenten gescheiden zijn door een wand die alles doorlaat – een </a:t>
          </a:r>
          <a:r>
            <a:rPr lang="nl-NL" b="1" smtClean="0"/>
            <a:t>permeabele</a:t>
          </a:r>
          <a:r>
            <a:rPr lang="nl-NL" smtClean="0"/>
            <a:t> wand</a:t>
          </a:r>
          <a:endParaRPr lang="nl-NL"/>
        </a:p>
      </dgm:t>
    </dgm:pt>
    <dgm:pt modelId="{2EEB78F7-68CE-4592-8872-6A6F09C428FD}" type="parTrans" cxnId="{ACB35B26-F357-4139-84D6-4CABE95A31ED}">
      <dgm:prSet/>
      <dgm:spPr/>
      <dgm:t>
        <a:bodyPr/>
        <a:lstStyle/>
        <a:p>
          <a:pPr algn="ctr"/>
          <a:endParaRPr lang="nl-NL"/>
        </a:p>
      </dgm:t>
    </dgm:pt>
    <dgm:pt modelId="{84D224BF-71B2-4D35-8C53-1ABD01ECC003}" type="sibTrans" cxnId="{ACB35B26-F357-4139-84D6-4CABE95A31ED}">
      <dgm:prSet/>
      <dgm:spPr/>
      <dgm:t>
        <a:bodyPr/>
        <a:lstStyle/>
        <a:p>
          <a:pPr algn="ctr"/>
          <a:endParaRPr lang="nl-NL"/>
        </a:p>
      </dgm:t>
    </dgm:pt>
    <dgm:pt modelId="{C8FC7514-E241-403F-B417-78C2E2F839AA}">
      <dgm:prSet/>
      <dgm:spPr/>
      <dgm:t>
        <a:bodyPr/>
        <a:lstStyle/>
        <a:p>
          <a:pPr algn="ctr" rtl="0"/>
          <a:r>
            <a:rPr lang="nl-NL" dirty="0" smtClean="0"/>
            <a:t>Een </a:t>
          </a:r>
          <a:r>
            <a:rPr lang="nl-NL" b="1" dirty="0" smtClean="0"/>
            <a:t>semipermeabele</a:t>
          </a:r>
          <a:r>
            <a:rPr lang="nl-NL" dirty="0" smtClean="0"/>
            <a:t> wand laat alleen watermoleculen door</a:t>
          </a:r>
          <a:endParaRPr lang="nl-NL" dirty="0"/>
        </a:p>
      </dgm:t>
    </dgm:pt>
    <dgm:pt modelId="{A594370D-A539-472A-BB9E-9423D3F7F2B7}" type="parTrans" cxnId="{D11157D7-7980-4C81-A6E7-F9789B978FF4}">
      <dgm:prSet/>
      <dgm:spPr/>
      <dgm:t>
        <a:bodyPr/>
        <a:lstStyle/>
        <a:p>
          <a:pPr algn="ctr"/>
          <a:endParaRPr lang="nl-NL"/>
        </a:p>
      </dgm:t>
    </dgm:pt>
    <dgm:pt modelId="{9B66649F-5E41-4953-8FED-123E6B8EECEE}" type="sibTrans" cxnId="{D11157D7-7980-4C81-A6E7-F9789B978FF4}">
      <dgm:prSet/>
      <dgm:spPr/>
      <dgm:t>
        <a:bodyPr/>
        <a:lstStyle/>
        <a:p>
          <a:pPr algn="ctr"/>
          <a:endParaRPr lang="nl-NL"/>
        </a:p>
      </dgm:t>
    </dgm:pt>
    <dgm:pt modelId="{D748A4B7-1133-477D-BAB9-BFC9DAB6FFBC}">
      <dgm:prSet/>
      <dgm:spPr/>
      <dgm:t>
        <a:bodyPr/>
        <a:lstStyle/>
        <a:p>
          <a:pPr algn="ctr" rtl="0"/>
          <a:r>
            <a:rPr lang="nl-NL" dirty="0" smtClean="0"/>
            <a:t>Water verplaatst zich dan van de oplossing met de laagste concentratie naar de oplossing met de hoogste concentratie = </a:t>
          </a:r>
          <a:r>
            <a:rPr lang="nl-NL" b="1" dirty="0" smtClean="0"/>
            <a:t>osmose</a:t>
          </a:r>
          <a:endParaRPr lang="nl-NL" b="1" dirty="0"/>
        </a:p>
      </dgm:t>
    </dgm:pt>
    <dgm:pt modelId="{630CD47B-4000-496D-A406-D58936153696}" type="parTrans" cxnId="{CF33280E-4D86-481F-87FB-4095365FE844}">
      <dgm:prSet/>
      <dgm:spPr/>
      <dgm:t>
        <a:bodyPr/>
        <a:lstStyle/>
        <a:p>
          <a:pPr algn="ctr"/>
          <a:endParaRPr lang="nl-NL"/>
        </a:p>
      </dgm:t>
    </dgm:pt>
    <dgm:pt modelId="{85A5180A-72BF-4B82-9CE5-4148513812B7}" type="sibTrans" cxnId="{CF33280E-4D86-481F-87FB-4095365FE844}">
      <dgm:prSet/>
      <dgm:spPr/>
      <dgm:t>
        <a:bodyPr/>
        <a:lstStyle/>
        <a:p>
          <a:pPr algn="ctr"/>
          <a:endParaRPr lang="nl-NL"/>
        </a:p>
      </dgm:t>
    </dgm:pt>
    <dgm:pt modelId="{2C1DA768-53BC-48DC-8DEF-FB62EA2C417E}" type="pres">
      <dgm:prSet presAssocID="{22701513-6A30-489D-8776-DE60DAD132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49BD025-F569-49E3-AF73-A14926832CFA}" type="pres">
      <dgm:prSet presAssocID="{5F66C807-6348-4831-8651-203530FAC1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65D2B33-AE2C-4086-96EF-7F7CF30AA731}" type="pres">
      <dgm:prSet presAssocID="{84D224BF-71B2-4D35-8C53-1ABD01ECC003}" presName="spacer" presStyleCnt="0"/>
      <dgm:spPr/>
    </dgm:pt>
    <dgm:pt modelId="{898515A9-1F89-4E92-B8B8-E0497FBEF686}" type="pres">
      <dgm:prSet presAssocID="{C8FC7514-E241-403F-B417-78C2E2F839A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B6646D1-18E2-4AA5-A97C-E010A3BC04D2}" type="pres">
      <dgm:prSet presAssocID="{9B66649F-5E41-4953-8FED-123E6B8EECEE}" presName="spacer" presStyleCnt="0"/>
      <dgm:spPr/>
    </dgm:pt>
    <dgm:pt modelId="{DE29EA53-E5E4-48F3-8AB2-85879E52BE39}" type="pres">
      <dgm:prSet presAssocID="{D748A4B7-1133-477D-BAB9-BFC9DAB6FFB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F33280E-4D86-481F-87FB-4095365FE844}" srcId="{22701513-6A30-489D-8776-DE60DAD1325F}" destId="{D748A4B7-1133-477D-BAB9-BFC9DAB6FFBC}" srcOrd="2" destOrd="0" parTransId="{630CD47B-4000-496D-A406-D58936153696}" sibTransId="{85A5180A-72BF-4B82-9CE5-4148513812B7}"/>
    <dgm:cxn modelId="{ACB35B26-F357-4139-84D6-4CABE95A31ED}" srcId="{22701513-6A30-489D-8776-DE60DAD1325F}" destId="{5F66C807-6348-4831-8651-203530FAC128}" srcOrd="0" destOrd="0" parTransId="{2EEB78F7-68CE-4592-8872-6A6F09C428FD}" sibTransId="{84D224BF-71B2-4D35-8C53-1ABD01ECC003}"/>
    <dgm:cxn modelId="{D11157D7-7980-4C81-A6E7-F9789B978FF4}" srcId="{22701513-6A30-489D-8776-DE60DAD1325F}" destId="{C8FC7514-E241-403F-B417-78C2E2F839AA}" srcOrd="1" destOrd="0" parTransId="{A594370D-A539-472A-BB9E-9423D3F7F2B7}" sibTransId="{9B66649F-5E41-4953-8FED-123E6B8EECEE}"/>
    <dgm:cxn modelId="{500777BB-37E3-42CB-94F4-02F017296D11}" type="presOf" srcId="{5F66C807-6348-4831-8651-203530FAC128}" destId="{E49BD025-F569-49E3-AF73-A14926832CFA}" srcOrd="0" destOrd="0" presId="urn:microsoft.com/office/officeart/2005/8/layout/vList2"/>
    <dgm:cxn modelId="{EFE83225-4B7F-4C49-A03F-45BEC5EC4FBF}" type="presOf" srcId="{22701513-6A30-489D-8776-DE60DAD1325F}" destId="{2C1DA768-53BC-48DC-8DEF-FB62EA2C417E}" srcOrd="0" destOrd="0" presId="urn:microsoft.com/office/officeart/2005/8/layout/vList2"/>
    <dgm:cxn modelId="{DE410390-9C52-477B-BB35-8EFF498B802D}" type="presOf" srcId="{D748A4B7-1133-477D-BAB9-BFC9DAB6FFBC}" destId="{DE29EA53-E5E4-48F3-8AB2-85879E52BE39}" srcOrd="0" destOrd="0" presId="urn:microsoft.com/office/officeart/2005/8/layout/vList2"/>
    <dgm:cxn modelId="{9E3E292A-E5D6-4FD4-AF8E-1AB4B4AA55C3}" type="presOf" srcId="{C8FC7514-E241-403F-B417-78C2E2F839AA}" destId="{898515A9-1F89-4E92-B8B8-E0497FBEF686}" srcOrd="0" destOrd="0" presId="urn:microsoft.com/office/officeart/2005/8/layout/vList2"/>
    <dgm:cxn modelId="{105AFD99-0D2F-48D1-8455-226862B334A5}" type="presParOf" srcId="{2C1DA768-53BC-48DC-8DEF-FB62EA2C417E}" destId="{E49BD025-F569-49E3-AF73-A14926832CFA}" srcOrd="0" destOrd="0" presId="urn:microsoft.com/office/officeart/2005/8/layout/vList2"/>
    <dgm:cxn modelId="{BBDE77D7-EBE1-4747-A3DE-FB683E12E5BD}" type="presParOf" srcId="{2C1DA768-53BC-48DC-8DEF-FB62EA2C417E}" destId="{765D2B33-AE2C-4086-96EF-7F7CF30AA731}" srcOrd="1" destOrd="0" presId="urn:microsoft.com/office/officeart/2005/8/layout/vList2"/>
    <dgm:cxn modelId="{45E9A0A7-CD9E-4E5C-AB48-BFB9AE742A04}" type="presParOf" srcId="{2C1DA768-53BC-48DC-8DEF-FB62EA2C417E}" destId="{898515A9-1F89-4E92-B8B8-E0497FBEF686}" srcOrd="2" destOrd="0" presId="urn:microsoft.com/office/officeart/2005/8/layout/vList2"/>
    <dgm:cxn modelId="{F324C5EB-F23A-4674-8651-C37D64BF1C9C}" type="presParOf" srcId="{2C1DA768-53BC-48DC-8DEF-FB62EA2C417E}" destId="{7B6646D1-18E2-4AA5-A97C-E010A3BC04D2}" srcOrd="3" destOrd="0" presId="urn:microsoft.com/office/officeart/2005/8/layout/vList2"/>
    <dgm:cxn modelId="{C027C60B-9E80-4396-ADCF-19B86519FAAB}" type="presParOf" srcId="{2C1DA768-53BC-48DC-8DEF-FB62EA2C417E}" destId="{DE29EA53-E5E4-48F3-8AB2-85879E52BE3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5AD085C-C30C-4E2E-BC4F-D287A8A5A8A6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CF53863C-7EB3-4BFD-A659-1F5085CA01D1}">
      <dgm:prSet/>
      <dgm:spPr/>
      <dgm:t>
        <a:bodyPr/>
        <a:lstStyle/>
        <a:p>
          <a:pPr algn="ctr" rtl="0"/>
          <a:r>
            <a:rPr lang="nl-NL" dirty="0" smtClean="0"/>
            <a:t>Passief watertransport – Osmose II</a:t>
          </a:r>
          <a:endParaRPr lang="nl-NL" dirty="0"/>
        </a:p>
      </dgm:t>
    </dgm:pt>
    <dgm:pt modelId="{1D8E9481-5253-4FB7-8ADB-8DE1A6BEC318}" type="parTrans" cxnId="{C1416B8D-BFE8-4E65-9A88-84D901FBEAF2}">
      <dgm:prSet/>
      <dgm:spPr/>
      <dgm:t>
        <a:bodyPr/>
        <a:lstStyle/>
        <a:p>
          <a:endParaRPr lang="nl-NL"/>
        </a:p>
      </dgm:t>
    </dgm:pt>
    <dgm:pt modelId="{74943D45-B0B5-47B0-9740-B4CFA76EB875}" type="sibTrans" cxnId="{C1416B8D-BFE8-4E65-9A88-84D901FBEAF2}">
      <dgm:prSet/>
      <dgm:spPr/>
      <dgm:t>
        <a:bodyPr/>
        <a:lstStyle/>
        <a:p>
          <a:endParaRPr lang="nl-NL"/>
        </a:p>
      </dgm:t>
    </dgm:pt>
    <dgm:pt modelId="{6EF9F553-2F3E-484A-B12E-C5040639EB37}" type="pres">
      <dgm:prSet presAssocID="{D5AD085C-C30C-4E2E-BC4F-D287A8A5A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1151804-AEE6-497F-A29D-364895939E3B}" type="pres">
      <dgm:prSet presAssocID="{CF53863C-7EB3-4BFD-A659-1F5085CA01D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9FA4F11-61A1-4C2D-990A-B9B765A8C2CF}" type="presOf" srcId="{CF53863C-7EB3-4BFD-A659-1F5085CA01D1}" destId="{01151804-AEE6-497F-A29D-364895939E3B}" srcOrd="0" destOrd="0" presId="urn:microsoft.com/office/officeart/2005/8/layout/vList2"/>
    <dgm:cxn modelId="{C1416B8D-BFE8-4E65-9A88-84D901FBEAF2}" srcId="{D5AD085C-C30C-4E2E-BC4F-D287A8A5A8A6}" destId="{CF53863C-7EB3-4BFD-A659-1F5085CA01D1}" srcOrd="0" destOrd="0" parTransId="{1D8E9481-5253-4FB7-8ADB-8DE1A6BEC318}" sibTransId="{74943D45-B0B5-47B0-9740-B4CFA76EB875}"/>
    <dgm:cxn modelId="{FE36C312-845A-4BD5-B47C-8135729E6DF4}" type="presOf" srcId="{D5AD085C-C30C-4E2E-BC4F-D287A8A5A8A6}" destId="{6EF9F553-2F3E-484A-B12E-C5040639EB37}" srcOrd="0" destOrd="0" presId="urn:microsoft.com/office/officeart/2005/8/layout/vList2"/>
    <dgm:cxn modelId="{9A125D8B-39D1-41D8-84CB-DD340147BC84}" type="presParOf" srcId="{6EF9F553-2F3E-484A-B12E-C5040639EB37}" destId="{01151804-AEE6-497F-A29D-364895939E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1CCD8F6-2B05-4941-86DF-9D2EB447FD3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9DCE1D4F-4A06-4AF2-985F-0B2B04EAC233}">
      <dgm:prSet/>
      <dgm:spPr/>
      <dgm:t>
        <a:bodyPr/>
        <a:lstStyle/>
        <a:p>
          <a:pPr algn="ctr" rtl="0"/>
          <a:r>
            <a:rPr lang="nl-NL" b="0" dirty="0" smtClean="0"/>
            <a:t>Elke oplossing heeft een osmotische waarde</a:t>
          </a:r>
          <a:endParaRPr lang="nl-NL" b="0" dirty="0"/>
        </a:p>
      </dgm:t>
    </dgm:pt>
    <dgm:pt modelId="{10E47525-BAF0-4F22-8629-8F479CFE24D6}" type="parTrans" cxnId="{25A4E3C3-4E56-458B-A878-4CC107C2855D}">
      <dgm:prSet/>
      <dgm:spPr/>
      <dgm:t>
        <a:bodyPr/>
        <a:lstStyle/>
        <a:p>
          <a:pPr algn="ctr"/>
          <a:endParaRPr lang="nl-NL" b="0"/>
        </a:p>
      </dgm:t>
    </dgm:pt>
    <dgm:pt modelId="{EB1CC21C-1428-4AB8-89BE-6CEBD23E6F45}" type="sibTrans" cxnId="{25A4E3C3-4E56-458B-A878-4CC107C2855D}">
      <dgm:prSet/>
      <dgm:spPr/>
      <dgm:t>
        <a:bodyPr/>
        <a:lstStyle/>
        <a:p>
          <a:pPr algn="ctr"/>
          <a:endParaRPr lang="nl-NL" b="0"/>
        </a:p>
      </dgm:t>
    </dgm:pt>
    <dgm:pt modelId="{42A25656-DE12-40D0-9C18-3D782C8867CC}">
      <dgm:prSet/>
      <dgm:spPr/>
      <dgm:t>
        <a:bodyPr/>
        <a:lstStyle/>
        <a:p>
          <a:pPr algn="ctr" rtl="0"/>
          <a:r>
            <a:rPr lang="nl-NL" b="0" dirty="0" smtClean="0"/>
            <a:t>Hoe meer opgeloste deeltjes per </a:t>
          </a:r>
          <a:r>
            <a:rPr lang="nl-NL" b="0" dirty="0" smtClean="0"/>
            <a:t>volume-eenheid </a:t>
          </a:r>
          <a:r>
            <a:rPr lang="nl-NL" b="0" dirty="0" smtClean="0">
              <a:sym typeface="Wingdings"/>
            </a:rPr>
            <a:t></a:t>
          </a:r>
          <a:r>
            <a:rPr lang="nl-NL" b="0" dirty="0" smtClean="0"/>
            <a:t> hogere osmotische waarde</a:t>
          </a:r>
          <a:endParaRPr lang="nl-NL" b="0" dirty="0"/>
        </a:p>
      </dgm:t>
    </dgm:pt>
    <dgm:pt modelId="{DA164421-50AE-4D56-B4E4-37780C478AF1}" type="parTrans" cxnId="{A8C23084-DAD4-4C0D-BDB5-9688ADFA08BD}">
      <dgm:prSet/>
      <dgm:spPr/>
      <dgm:t>
        <a:bodyPr/>
        <a:lstStyle/>
        <a:p>
          <a:pPr algn="ctr"/>
          <a:endParaRPr lang="nl-NL" b="0"/>
        </a:p>
      </dgm:t>
    </dgm:pt>
    <dgm:pt modelId="{B95B7AA7-0526-4107-8BD0-B36315EF9A07}" type="sibTrans" cxnId="{A8C23084-DAD4-4C0D-BDB5-9688ADFA08BD}">
      <dgm:prSet/>
      <dgm:spPr/>
      <dgm:t>
        <a:bodyPr/>
        <a:lstStyle/>
        <a:p>
          <a:pPr algn="ctr"/>
          <a:endParaRPr lang="nl-NL" b="0"/>
        </a:p>
      </dgm:t>
    </dgm:pt>
    <dgm:pt modelId="{E0DAEE07-F7A1-4880-ADB4-B09FDEBC2B36}">
      <dgm:prSet/>
      <dgm:spPr/>
      <dgm:t>
        <a:bodyPr/>
        <a:lstStyle/>
        <a:p>
          <a:pPr algn="ctr" rtl="0"/>
          <a:r>
            <a:rPr lang="nl-NL" dirty="0" smtClean="0">
              <a:effectLst/>
              <a:latin typeface="+mn-lt"/>
              <a:ea typeface="Calibri"/>
              <a:cs typeface="Times New Roman"/>
            </a:rPr>
            <a:t>C</a:t>
          </a:r>
          <a:r>
            <a:rPr lang="nl-NL" baseline="-25000" dirty="0" smtClean="0">
              <a:effectLst/>
              <a:latin typeface="+mn-lt"/>
              <a:ea typeface="Calibri"/>
              <a:cs typeface="Times New Roman"/>
            </a:rPr>
            <a:t>6</a:t>
          </a:r>
          <a:r>
            <a:rPr lang="nl-NL" dirty="0" smtClean="0">
              <a:effectLst/>
              <a:latin typeface="+mn-lt"/>
              <a:ea typeface="Calibri"/>
              <a:cs typeface="Times New Roman"/>
            </a:rPr>
            <a:t>H</a:t>
          </a:r>
          <a:r>
            <a:rPr lang="nl-NL" baseline="-25000" dirty="0" smtClean="0">
              <a:effectLst/>
              <a:latin typeface="+mn-lt"/>
              <a:ea typeface="Calibri"/>
              <a:cs typeface="Times New Roman"/>
            </a:rPr>
            <a:t>12</a:t>
          </a:r>
          <a:r>
            <a:rPr lang="nl-NL" dirty="0" smtClean="0">
              <a:effectLst/>
              <a:latin typeface="+mn-lt"/>
              <a:ea typeface="Calibri"/>
              <a:cs typeface="Times New Roman"/>
            </a:rPr>
            <a:t>O</a:t>
          </a:r>
          <a:r>
            <a:rPr lang="nl-NL" baseline="-25000" dirty="0" smtClean="0">
              <a:effectLst/>
              <a:latin typeface="+mn-lt"/>
              <a:ea typeface="Calibri"/>
              <a:cs typeface="Times New Roman"/>
            </a:rPr>
            <a:t>6</a:t>
          </a:r>
          <a:r>
            <a:rPr lang="nl-NL" dirty="0" smtClean="0">
              <a:effectLst/>
              <a:latin typeface="+mn-lt"/>
              <a:ea typeface="Calibri"/>
              <a:cs typeface="Times New Roman"/>
            </a:rPr>
            <a:t> anders dan </a:t>
          </a:r>
          <a:r>
            <a:rPr lang="nl-NL" b="0" dirty="0" err="1" smtClean="0"/>
            <a:t>NaCl</a:t>
          </a:r>
          <a:r>
            <a:rPr lang="nl-NL" b="0" dirty="0" smtClean="0"/>
            <a:t>, want </a:t>
          </a:r>
          <a:r>
            <a:rPr lang="nl-NL" b="0" dirty="0" err="1" smtClean="0"/>
            <a:t>NaCl</a:t>
          </a:r>
          <a:r>
            <a:rPr lang="nl-NL" b="0" dirty="0" smtClean="0"/>
            <a:t> </a:t>
          </a:r>
          <a:r>
            <a:rPr lang="nl-NL" b="0" dirty="0" smtClean="0">
              <a:sym typeface="Wingdings"/>
            </a:rPr>
            <a:t></a:t>
          </a:r>
          <a:r>
            <a:rPr lang="nl-NL" b="0" dirty="0" smtClean="0"/>
            <a:t> </a:t>
          </a:r>
          <a:r>
            <a:rPr lang="nl-NL" b="0" dirty="0" smtClean="0"/>
            <a:t>Na</a:t>
          </a:r>
          <a:r>
            <a:rPr lang="nl-NL" b="0" baseline="30000" dirty="0" smtClean="0"/>
            <a:t>+</a:t>
          </a:r>
          <a:r>
            <a:rPr lang="nl-NL" b="0" dirty="0" smtClean="0"/>
            <a:t> + Cl</a:t>
          </a:r>
          <a:r>
            <a:rPr lang="nl-NL" b="0" baseline="30000" dirty="0" smtClean="0"/>
            <a:t>-</a:t>
          </a:r>
          <a:r>
            <a:rPr lang="nl-NL" b="0" dirty="0" smtClean="0"/>
            <a:t>  (gesplitst in ionen</a:t>
          </a:r>
          <a:r>
            <a:rPr lang="nl-NL" b="0" dirty="0" smtClean="0"/>
            <a:t>), dus meer deeltjes in oplossing</a:t>
          </a:r>
          <a:endParaRPr lang="nl-NL" b="0" dirty="0"/>
        </a:p>
      </dgm:t>
    </dgm:pt>
    <dgm:pt modelId="{75B8D062-57FA-4958-B5EA-59D94CD1C619}" type="parTrans" cxnId="{94E2C878-1246-4E9A-88A6-2A4D097FBE0A}">
      <dgm:prSet/>
      <dgm:spPr/>
      <dgm:t>
        <a:bodyPr/>
        <a:lstStyle/>
        <a:p>
          <a:pPr algn="ctr"/>
          <a:endParaRPr lang="nl-NL" b="0"/>
        </a:p>
      </dgm:t>
    </dgm:pt>
    <dgm:pt modelId="{1582A41E-AA3D-4F17-9023-6DB52081FCF2}" type="sibTrans" cxnId="{94E2C878-1246-4E9A-88A6-2A4D097FBE0A}">
      <dgm:prSet/>
      <dgm:spPr/>
      <dgm:t>
        <a:bodyPr/>
        <a:lstStyle/>
        <a:p>
          <a:pPr algn="ctr"/>
          <a:endParaRPr lang="nl-NL" b="0"/>
        </a:p>
      </dgm:t>
    </dgm:pt>
    <dgm:pt modelId="{300963A5-A8FC-48CE-96B6-AF88BF623581}">
      <dgm:prSet/>
      <dgm:spPr/>
      <dgm:t>
        <a:bodyPr/>
        <a:lstStyle/>
        <a:p>
          <a:pPr algn="ctr" rtl="0"/>
          <a:r>
            <a:rPr lang="nl-NL" b="0" dirty="0" smtClean="0"/>
            <a:t>Osmose = verplaatsing van water door een semipermeabel membraan van </a:t>
          </a:r>
          <a:r>
            <a:rPr lang="nl-NL" b="0" dirty="0" smtClean="0"/>
            <a:t>lagere naar </a:t>
          </a:r>
          <a:r>
            <a:rPr lang="nl-NL" b="0" dirty="0" smtClean="0"/>
            <a:t>hogere osmotische waarde </a:t>
          </a:r>
          <a:endParaRPr lang="nl-NL" b="0" dirty="0"/>
        </a:p>
      </dgm:t>
    </dgm:pt>
    <dgm:pt modelId="{A9C724D5-2FC2-485A-B1FB-CCD3B594D001}" type="parTrans" cxnId="{D521D810-7247-46BA-AB14-44AB20C9EBF1}">
      <dgm:prSet/>
      <dgm:spPr/>
      <dgm:t>
        <a:bodyPr/>
        <a:lstStyle/>
        <a:p>
          <a:pPr algn="ctr"/>
          <a:endParaRPr lang="nl-NL" b="0"/>
        </a:p>
      </dgm:t>
    </dgm:pt>
    <dgm:pt modelId="{17420B7F-06B9-47B6-8CFE-AD1C05765227}" type="sibTrans" cxnId="{D521D810-7247-46BA-AB14-44AB20C9EBF1}">
      <dgm:prSet/>
      <dgm:spPr/>
      <dgm:t>
        <a:bodyPr/>
        <a:lstStyle/>
        <a:p>
          <a:pPr algn="ctr"/>
          <a:endParaRPr lang="nl-NL" b="0"/>
        </a:p>
      </dgm:t>
    </dgm:pt>
    <dgm:pt modelId="{655B2FB1-0669-4ADB-96B1-ABE90895A110}">
      <dgm:prSet/>
      <dgm:spPr/>
      <dgm:t>
        <a:bodyPr/>
        <a:lstStyle/>
        <a:p>
          <a:pPr algn="ctr" rtl="0"/>
          <a:r>
            <a:rPr lang="nl-NL" b="0" dirty="0" smtClean="0">
              <a:hlinkClick xmlns:r="http://schemas.openxmlformats.org/officeDocument/2006/relationships" r:id="rId1"/>
            </a:rPr>
            <a:t>Animatie osmose</a:t>
          </a:r>
          <a:endParaRPr lang="nl-NL" b="0" dirty="0"/>
        </a:p>
      </dgm:t>
    </dgm:pt>
    <dgm:pt modelId="{16A39796-733E-42A3-B329-A04AD3225016}" type="parTrans" cxnId="{A494FFC9-2B80-4F24-87F3-8152F47EBDA6}">
      <dgm:prSet/>
      <dgm:spPr/>
      <dgm:t>
        <a:bodyPr/>
        <a:lstStyle/>
        <a:p>
          <a:endParaRPr lang="nl-NL"/>
        </a:p>
      </dgm:t>
    </dgm:pt>
    <dgm:pt modelId="{1B377D51-275F-4FA8-9BA4-BF86CD327812}" type="sibTrans" cxnId="{A494FFC9-2B80-4F24-87F3-8152F47EBDA6}">
      <dgm:prSet/>
      <dgm:spPr/>
      <dgm:t>
        <a:bodyPr/>
        <a:lstStyle/>
        <a:p>
          <a:endParaRPr lang="nl-NL"/>
        </a:p>
      </dgm:t>
    </dgm:pt>
    <dgm:pt modelId="{64E35404-EC55-414E-8BC5-AB0AF939AD04}" type="pres">
      <dgm:prSet presAssocID="{11CCD8F6-2B05-4941-86DF-9D2EB447FD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AAF97103-14E1-4554-A112-D5934BFFED60}" type="pres">
      <dgm:prSet presAssocID="{9DCE1D4F-4A06-4AF2-985F-0B2B04EAC233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AE7174-C80C-41C0-8F69-0D4B8DC16CA5}" type="pres">
      <dgm:prSet presAssocID="{EB1CC21C-1428-4AB8-89BE-6CEBD23E6F45}" presName="spacer" presStyleCnt="0"/>
      <dgm:spPr/>
    </dgm:pt>
    <dgm:pt modelId="{2D2856A3-A705-4831-B225-EB4A71263315}" type="pres">
      <dgm:prSet presAssocID="{42A25656-DE12-40D0-9C18-3D782C8867C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8574673-B6C2-4B4F-8E6D-84FA7B8640E1}" type="pres">
      <dgm:prSet presAssocID="{B95B7AA7-0526-4107-8BD0-B36315EF9A07}" presName="spacer" presStyleCnt="0"/>
      <dgm:spPr/>
    </dgm:pt>
    <dgm:pt modelId="{09334F4F-71D1-4027-BC08-5ABB6431FF15}" type="pres">
      <dgm:prSet presAssocID="{E0DAEE07-F7A1-4880-ADB4-B09FDEBC2B3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10755B70-5C13-4200-AFD0-6E0C2437F8DA}" type="pres">
      <dgm:prSet presAssocID="{1582A41E-AA3D-4F17-9023-6DB52081FCF2}" presName="spacer" presStyleCnt="0"/>
      <dgm:spPr/>
    </dgm:pt>
    <dgm:pt modelId="{F19E7CF2-A66E-4998-B7BF-60ED49995D0E}" type="pres">
      <dgm:prSet presAssocID="{300963A5-A8FC-48CE-96B6-AF88BF62358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DDF8DABF-75F5-419F-9EB9-0C362C81EB8F}" type="pres">
      <dgm:prSet presAssocID="{17420B7F-06B9-47B6-8CFE-AD1C05765227}" presName="spacer" presStyleCnt="0"/>
      <dgm:spPr/>
    </dgm:pt>
    <dgm:pt modelId="{9A36DB09-A846-4F6E-B78B-135E104881EA}" type="pres">
      <dgm:prSet presAssocID="{655B2FB1-0669-4ADB-96B1-ABE90895A110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1B5D388-21F2-48E2-8467-70C924484233}" type="presOf" srcId="{E0DAEE07-F7A1-4880-ADB4-B09FDEBC2B36}" destId="{09334F4F-71D1-4027-BC08-5ABB6431FF15}" srcOrd="0" destOrd="0" presId="urn:microsoft.com/office/officeart/2005/8/layout/vList2"/>
    <dgm:cxn modelId="{FB0D2184-49EE-4A62-86F2-FE797C65067B}" type="presOf" srcId="{11CCD8F6-2B05-4941-86DF-9D2EB447FD39}" destId="{64E35404-EC55-414E-8BC5-AB0AF939AD04}" srcOrd="0" destOrd="0" presId="urn:microsoft.com/office/officeart/2005/8/layout/vList2"/>
    <dgm:cxn modelId="{A494FFC9-2B80-4F24-87F3-8152F47EBDA6}" srcId="{11CCD8F6-2B05-4941-86DF-9D2EB447FD39}" destId="{655B2FB1-0669-4ADB-96B1-ABE90895A110}" srcOrd="4" destOrd="0" parTransId="{16A39796-733E-42A3-B329-A04AD3225016}" sibTransId="{1B377D51-275F-4FA8-9BA4-BF86CD327812}"/>
    <dgm:cxn modelId="{981FEEF4-7BF1-48DF-B179-12D5D819DD64}" type="presOf" srcId="{300963A5-A8FC-48CE-96B6-AF88BF623581}" destId="{F19E7CF2-A66E-4998-B7BF-60ED49995D0E}" srcOrd="0" destOrd="0" presId="urn:microsoft.com/office/officeart/2005/8/layout/vList2"/>
    <dgm:cxn modelId="{25A4E3C3-4E56-458B-A878-4CC107C2855D}" srcId="{11CCD8F6-2B05-4941-86DF-9D2EB447FD39}" destId="{9DCE1D4F-4A06-4AF2-985F-0B2B04EAC233}" srcOrd="0" destOrd="0" parTransId="{10E47525-BAF0-4F22-8629-8F479CFE24D6}" sibTransId="{EB1CC21C-1428-4AB8-89BE-6CEBD23E6F45}"/>
    <dgm:cxn modelId="{7FDFA9B7-3DB0-4177-B86E-0A3DCB36F68A}" type="presOf" srcId="{655B2FB1-0669-4ADB-96B1-ABE90895A110}" destId="{9A36DB09-A846-4F6E-B78B-135E104881EA}" srcOrd="0" destOrd="0" presId="urn:microsoft.com/office/officeart/2005/8/layout/vList2"/>
    <dgm:cxn modelId="{50BA351C-C1E2-4890-AE35-58968A9B7E8C}" type="presOf" srcId="{42A25656-DE12-40D0-9C18-3D782C8867CC}" destId="{2D2856A3-A705-4831-B225-EB4A71263315}" srcOrd="0" destOrd="0" presId="urn:microsoft.com/office/officeart/2005/8/layout/vList2"/>
    <dgm:cxn modelId="{A8C23084-DAD4-4C0D-BDB5-9688ADFA08BD}" srcId="{11CCD8F6-2B05-4941-86DF-9D2EB447FD39}" destId="{42A25656-DE12-40D0-9C18-3D782C8867CC}" srcOrd="1" destOrd="0" parTransId="{DA164421-50AE-4D56-B4E4-37780C478AF1}" sibTransId="{B95B7AA7-0526-4107-8BD0-B36315EF9A07}"/>
    <dgm:cxn modelId="{D521D810-7247-46BA-AB14-44AB20C9EBF1}" srcId="{11CCD8F6-2B05-4941-86DF-9D2EB447FD39}" destId="{300963A5-A8FC-48CE-96B6-AF88BF623581}" srcOrd="3" destOrd="0" parTransId="{A9C724D5-2FC2-485A-B1FB-CCD3B594D001}" sibTransId="{17420B7F-06B9-47B6-8CFE-AD1C05765227}"/>
    <dgm:cxn modelId="{372BB293-D2C5-4BBC-864D-407B627707B8}" type="presOf" srcId="{9DCE1D4F-4A06-4AF2-985F-0B2B04EAC233}" destId="{AAF97103-14E1-4554-A112-D5934BFFED60}" srcOrd="0" destOrd="0" presId="urn:microsoft.com/office/officeart/2005/8/layout/vList2"/>
    <dgm:cxn modelId="{94E2C878-1246-4E9A-88A6-2A4D097FBE0A}" srcId="{11CCD8F6-2B05-4941-86DF-9D2EB447FD39}" destId="{E0DAEE07-F7A1-4880-ADB4-B09FDEBC2B36}" srcOrd="2" destOrd="0" parTransId="{75B8D062-57FA-4958-B5EA-59D94CD1C619}" sibTransId="{1582A41E-AA3D-4F17-9023-6DB52081FCF2}"/>
    <dgm:cxn modelId="{6171E809-2DBF-42C3-8AA2-C0CC78361A16}" type="presParOf" srcId="{64E35404-EC55-414E-8BC5-AB0AF939AD04}" destId="{AAF97103-14E1-4554-A112-D5934BFFED60}" srcOrd="0" destOrd="0" presId="urn:microsoft.com/office/officeart/2005/8/layout/vList2"/>
    <dgm:cxn modelId="{DCD1A09D-B448-4CE2-A4D4-C1BD6A0687C0}" type="presParOf" srcId="{64E35404-EC55-414E-8BC5-AB0AF939AD04}" destId="{CDAE7174-C80C-41C0-8F69-0D4B8DC16CA5}" srcOrd="1" destOrd="0" presId="urn:microsoft.com/office/officeart/2005/8/layout/vList2"/>
    <dgm:cxn modelId="{1E8056B5-E718-4E31-A5EE-80B9AEE97B86}" type="presParOf" srcId="{64E35404-EC55-414E-8BC5-AB0AF939AD04}" destId="{2D2856A3-A705-4831-B225-EB4A71263315}" srcOrd="2" destOrd="0" presId="urn:microsoft.com/office/officeart/2005/8/layout/vList2"/>
    <dgm:cxn modelId="{B73B7850-5C2E-4C9C-9A67-EE37EF4C8ACC}" type="presParOf" srcId="{64E35404-EC55-414E-8BC5-AB0AF939AD04}" destId="{D8574673-B6C2-4B4F-8E6D-84FA7B8640E1}" srcOrd="3" destOrd="0" presId="urn:microsoft.com/office/officeart/2005/8/layout/vList2"/>
    <dgm:cxn modelId="{3429A683-B5CA-4901-BF54-ECF5A4B8387D}" type="presParOf" srcId="{64E35404-EC55-414E-8BC5-AB0AF939AD04}" destId="{09334F4F-71D1-4027-BC08-5ABB6431FF15}" srcOrd="4" destOrd="0" presId="urn:microsoft.com/office/officeart/2005/8/layout/vList2"/>
    <dgm:cxn modelId="{71D75AE4-0A0D-4020-A703-86E5FC76E86F}" type="presParOf" srcId="{64E35404-EC55-414E-8BC5-AB0AF939AD04}" destId="{10755B70-5C13-4200-AFD0-6E0C2437F8DA}" srcOrd="5" destOrd="0" presId="urn:microsoft.com/office/officeart/2005/8/layout/vList2"/>
    <dgm:cxn modelId="{538121AB-6B61-43EF-B506-77CC8230044A}" type="presParOf" srcId="{64E35404-EC55-414E-8BC5-AB0AF939AD04}" destId="{F19E7CF2-A66E-4998-B7BF-60ED49995D0E}" srcOrd="6" destOrd="0" presId="urn:microsoft.com/office/officeart/2005/8/layout/vList2"/>
    <dgm:cxn modelId="{699942AE-5EF3-4887-8B5E-51192E309793}" type="presParOf" srcId="{64E35404-EC55-414E-8BC5-AB0AF939AD04}" destId="{DDF8DABF-75F5-419F-9EB9-0C362C81EB8F}" srcOrd="7" destOrd="0" presId="urn:microsoft.com/office/officeart/2005/8/layout/vList2"/>
    <dgm:cxn modelId="{E3339158-833E-4CCF-BEDF-CB90CFD1E63C}" type="presParOf" srcId="{64E35404-EC55-414E-8BC5-AB0AF939AD04}" destId="{9A36DB09-A846-4F6E-B78B-135E104881E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259109-C2E3-4FFC-880E-685AD3F4015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C9A4BB17-F1E2-4472-A19F-BD714C3B81D5}">
      <dgm:prSet/>
      <dgm:spPr/>
      <dgm:t>
        <a:bodyPr/>
        <a:lstStyle/>
        <a:p>
          <a:pPr algn="ctr" rtl="0"/>
          <a:r>
            <a:rPr lang="nl-NL" dirty="0" smtClean="0"/>
            <a:t>§ 2.4 Opname en afgifte van stoffen tussen cellen en het uit- of  inwendig milieu</a:t>
          </a:r>
          <a:endParaRPr lang="nl-NL" dirty="0"/>
        </a:p>
      </dgm:t>
    </dgm:pt>
    <dgm:pt modelId="{6407D430-DA9C-4DDF-A8E8-6A1A41687CFA}" type="parTrans" cxnId="{3CBC31D3-683F-492F-A6FF-96FFA642BEF6}">
      <dgm:prSet/>
      <dgm:spPr/>
      <dgm:t>
        <a:bodyPr/>
        <a:lstStyle/>
        <a:p>
          <a:pPr algn="ctr"/>
          <a:endParaRPr lang="nl-NL"/>
        </a:p>
      </dgm:t>
    </dgm:pt>
    <dgm:pt modelId="{14FE8ED3-5D1F-4724-8AA8-4AF4B9267B89}" type="sibTrans" cxnId="{3CBC31D3-683F-492F-A6FF-96FFA642BEF6}">
      <dgm:prSet/>
      <dgm:spPr/>
      <dgm:t>
        <a:bodyPr/>
        <a:lstStyle/>
        <a:p>
          <a:pPr algn="ctr"/>
          <a:endParaRPr lang="nl-NL"/>
        </a:p>
      </dgm:t>
    </dgm:pt>
    <dgm:pt modelId="{9C3DB77B-40E8-4910-BFFD-7D30DD9CDC1B}" type="pres">
      <dgm:prSet presAssocID="{D5259109-C2E3-4FFC-880E-685AD3F401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530C9565-83AC-44FB-9BDF-7415F0E43842}" type="pres">
      <dgm:prSet presAssocID="{C9A4BB17-F1E2-4472-A19F-BD714C3B81D5}" presName="parentText" presStyleLbl="node1" presStyleIdx="0" presStyleCnt="1" custLinFactNeighborX="1053" custLinFactNeighborY="46363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CBC31D3-683F-492F-A6FF-96FFA642BEF6}" srcId="{D5259109-C2E3-4FFC-880E-685AD3F40159}" destId="{C9A4BB17-F1E2-4472-A19F-BD714C3B81D5}" srcOrd="0" destOrd="0" parTransId="{6407D430-DA9C-4DDF-A8E8-6A1A41687CFA}" sibTransId="{14FE8ED3-5D1F-4724-8AA8-4AF4B9267B89}"/>
    <dgm:cxn modelId="{D8F54C26-F730-401D-969E-95E30ABEAB73}" type="presOf" srcId="{C9A4BB17-F1E2-4472-A19F-BD714C3B81D5}" destId="{530C9565-83AC-44FB-9BDF-7415F0E43842}" srcOrd="0" destOrd="0" presId="urn:microsoft.com/office/officeart/2005/8/layout/vList2"/>
    <dgm:cxn modelId="{60150E47-5F87-4DD1-BC4F-05F819C353AD}" type="presOf" srcId="{D5259109-C2E3-4FFC-880E-685AD3F40159}" destId="{9C3DB77B-40E8-4910-BFFD-7D30DD9CDC1B}" srcOrd="0" destOrd="0" presId="urn:microsoft.com/office/officeart/2005/8/layout/vList2"/>
    <dgm:cxn modelId="{2E87C0AB-D7B2-4297-903B-2A81CA50B47D}" type="presParOf" srcId="{9C3DB77B-40E8-4910-BFFD-7D30DD9CDC1B}" destId="{530C9565-83AC-44FB-9BDF-7415F0E438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AE1FA99-D5D7-4E22-9726-4BD5BD15F7F9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C5784453-1C4B-41F5-9188-2BA8CE0C257F}">
      <dgm:prSet/>
      <dgm:spPr/>
      <dgm:t>
        <a:bodyPr/>
        <a:lstStyle/>
        <a:p>
          <a:pPr algn="ctr" rtl="0"/>
          <a:r>
            <a:rPr lang="nl-NL" dirty="0" smtClean="0"/>
            <a:t>Transport stoffen via celmembranen</a:t>
          </a:r>
          <a:endParaRPr lang="nl-NL" dirty="0"/>
        </a:p>
      </dgm:t>
    </dgm:pt>
    <dgm:pt modelId="{FEC22783-78DA-4B08-93BB-77F628603402}" type="parTrans" cxnId="{44B26182-7F0A-4063-B8A9-BEE4267B37CB}">
      <dgm:prSet/>
      <dgm:spPr/>
      <dgm:t>
        <a:bodyPr/>
        <a:lstStyle/>
        <a:p>
          <a:endParaRPr lang="nl-NL"/>
        </a:p>
      </dgm:t>
    </dgm:pt>
    <dgm:pt modelId="{E9E1AD46-83AA-4107-A3F4-15712CD1D82E}" type="sibTrans" cxnId="{44B26182-7F0A-4063-B8A9-BEE4267B37CB}">
      <dgm:prSet/>
      <dgm:spPr/>
      <dgm:t>
        <a:bodyPr/>
        <a:lstStyle/>
        <a:p>
          <a:endParaRPr lang="nl-NL"/>
        </a:p>
      </dgm:t>
    </dgm:pt>
    <dgm:pt modelId="{7FD60AE0-029A-4669-939E-EF28E0D2DD2B}" type="pres">
      <dgm:prSet presAssocID="{1AE1FA99-D5D7-4E22-9726-4BD5BD15F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A4D964E-6D71-4440-B9E6-5328932583A3}" type="pres">
      <dgm:prSet presAssocID="{C5784453-1C4B-41F5-9188-2BA8CE0C257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41D0DC85-B510-48ED-9F33-7CA60113C70A}" type="presOf" srcId="{1AE1FA99-D5D7-4E22-9726-4BD5BD15F7F9}" destId="{7FD60AE0-029A-4669-939E-EF28E0D2DD2B}" srcOrd="0" destOrd="0" presId="urn:microsoft.com/office/officeart/2005/8/layout/vList2"/>
    <dgm:cxn modelId="{44B26182-7F0A-4063-B8A9-BEE4267B37CB}" srcId="{1AE1FA99-D5D7-4E22-9726-4BD5BD15F7F9}" destId="{C5784453-1C4B-41F5-9188-2BA8CE0C257F}" srcOrd="0" destOrd="0" parTransId="{FEC22783-78DA-4B08-93BB-77F628603402}" sibTransId="{E9E1AD46-83AA-4107-A3F4-15712CD1D82E}"/>
    <dgm:cxn modelId="{C5E2B90F-4A88-4003-BD86-99793A6A1FF1}" type="presOf" srcId="{C5784453-1C4B-41F5-9188-2BA8CE0C257F}" destId="{EA4D964E-6D71-4440-B9E6-5328932583A3}" srcOrd="0" destOrd="0" presId="urn:microsoft.com/office/officeart/2005/8/layout/vList2"/>
    <dgm:cxn modelId="{8559D8EC-4BE8-409F-AF6B-F30A03559EDA}" type="presParOf" srcId="{7FD60AE0-029A-4669-939E-EF28E0D2DD2B}" destId="{EA4D964E-6D71-4440-B9E6-5328932583A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40907A1-727F-4D38-B335-C32FB095C726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320C992-7C67-4B64-B2A7-07C4027C57A5}">
      <dgm:prSet/>
      <dgm:spPr/>
      <dgm:t>
        <a:bodyPr/>
        <a:lstStyle/>
        <a:p>
          <a:pPr rtl="0"/>
          <a:r>
            <a:rPr lang="nl-NL" dirty="0" smtClean="0"/>
            <a:t>Amoebe: eencellige met celmembraan als scheiding tussen cel en extern milieu</a:t>
          </a:r>
          <a:endParaRPr lang="nl-NL" dirty="0"/>
        </a:p>
      </dgm:t>
    </dgm:pt>
    <dgm:pt modelId="{F8C3ED7C-AF7C-4DFD-B705-B7BFE486DC1B}" type="parTrans" cxnId="{F34C05A8-B98E-4111-AAFD-F3FE64A5D3F3}">
      <dgm:prSet/>
      <dgm:spPr/>
      <dgm:t>
        <a:bodyPr/>
        <a:lstStyle/>
        <a:p>
          <a:endParaRPr lang="nl-NL"/>
        </a:p>
      </dgm:t>
    </dgm:pt>
    <dgm:pt modelId="{4B739DEB-4C24-4C4D-8201-B81E713E5AC4}" type="sibTrans" cxnId="{F34C05A8-B98E-4111-AAFD-F3FE64A5D3F3}">
      <dgm:prSet/>
      <dgm:spPr/>
      <dgm:t>
        <a:bodyPr/>
        <a:lstStyle/>
        <a:p>
          <a:endParaRPr lang="nl-NL"/>
        </a:p>
      </dgm:t>
    </dgm:pt>
    <dgm:pt modelId="{10B27599-CD52-450D-8083-976F310211CE}">
      <dgm:prSet/>
      <dgm:spPr/>
      <dgm:t>
        <a:bodyPr/>
        <a:lstStyle/>
        <a:p>
          <a:pPr rtl="0"/>
          <a:r>
            <a:rPr lang="nl-NL" smtClean="0"/>
            <a:t>Pantoffeldiertje: eencellige met celmembraan als scheiding tussen cel en extern milieu</a:t>
          </a:r>
          <a:endParaRPr lang="nl-NL"/>
        </a:p>
      </dgm:t>
    </dgm:pt>
    <dgm:pt modelId="{84235602-C467-4E4F-B4A8-4BB7F8118386}" type="parTrans" cxnId="{E837E460-285F-4D8E-B0CA-699C227BC1E2}">
      <dgm:prSet/>
      <dgm:spPr/>
      <dgm:t>
        <a:bodyPr/>
        <a:lstStyle/>
        <a:p>
          <a:endParaRPr lang="nl-NL"/>
        </a:p>
      </dgm:t>
    </dgm:pt>
    <dgm:pt modelId="{C3710ACE-61AE-42D0-A6B6-9178DE41FF9E}" type="sibTrans" cxnId="{E837E460-285F-4D8E-B0CA-699C227BC1E2}">
      <dgm:prSet/>
      <dgm:spPr/>
      <dgm:t>
        <a:bodyPr/>
        <a:lstStyle/>
        <a:p>
          <a:endParaRPr lang="nl-NL"/>
        </a:p>
      </dgm:t>
    </dgm:pt>
    <dgm:pt modelId="{FFDD0DB5-543F-40DC-902B-6C70D33273D9}">
      <dgm:prSet/>
      <dgm:spPr/>
      <dgm:t>
        <a:bodyPr/>
        <a:lstStyle/>
        <a:p>
          <a:pPr rtl="0"/>
          <a:r>
            <a:rPr lang="nl-NL" smtClean="0"/>
            <a:t>Meercellige dieren: celmembraan is scheiding tussen cel en intern milieu - weefselvloeistof</a:t>
          </a:r>
          <a:endParaRPr lang="nl-NL"/>
        </a:p>
      </dgm:t>
    </dgm:pt>
    <dgm:pt modelId="{AF0E31A4-897B-4EF6-AA63-C736F9DFD361}" type="parTrans" cxnId="{410C08F0-119B-4D4D-9C0D-08BC7DEC73D4}">
      <dgm:prSet/>
      <dgm:spPr/>
      <dgm:t>
        <a:bodyPr/>
        <a:lstStyle/>
        <a:p>
          <a:endParaRPr lang="nl-NL"/>
        </a:p>
      </dgm:t>
    </dgm:pt>
    <dgm:pt modelId="{A7ED0E9F-8371-440E-93E4-A99104BE77A4}" type="sibTrans" cxnId="{410C08F0-119B-4D4D-9C0D-08BC7DEC73D4}">
      <dgm:prSet/>
      <dgm:spPr/>
      <dgm:t>
        <a:bodyPr/>
        <a:lstStyle/>
        <a:p>
          <a:endParaRPr lang="nl-NL"/>
        </a:p>
      </dgm:t>
    </dgm:pt>
    <dgm:pt modelId="{DB081499-91A6-400C-B917-C2132C6128D2}" type="pres">
      <dgm:prSet presAssocID="{340907A1-727F-4D38-B335-C32FB095C7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DCD7B6A3-E810-472A-B2F3-0634E0B11114}" type="pres">
      <dgm:prSet presAssocID="{340907A1-727F-4D38-B335-C32FB095C726}" presName="bkgdShp" presStyleLbl="alignAccFollowNode1" presStyleIdx="0" presStyleCnt="1"/>
      <dgm:spPr/>
    </dgm:pt>
    <dgm:pt modelId="{A886641A-1F59-4EEB-95B4-C65A1DA58932}" type="pres">
      <dgm:prSet presAssocID="{340907A1-727F-4D38-B335-C32FB095C726}" presName="linComp" presStyleCnt="0"/>
      <dgm:spPr/>
    </dgm:pt>
    <dgm:pt modelId="{598CB0DC-FB4D-4AA0-A56C-0D58BDD1084F}" type="pres">
      <dgm:prSet presAssocID="{6320C992-7C67-4B64-B2A7-07C4027C57A5}" presName="compNode" presStyleCnt="0"/>
      <dgm:spPr/>
    </dgm:pt>
    <dgm:pt modelId="{00DB6B00-9FCB-4C2E-AA33-7C5387393E88}" type="pres">
      <dgm:prSet presAssocID="{6320C992-7C67-4B64-B2A7-07C4027C57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4E261911-30BC-4056-AE2B-42BC878B6B17}" type="pres">
      <dgm:prSet presAssocID="{6320C992-7C67-4B64-B2A7-07C4027C57A5}" presName="invisiNode" presStyleLbl="node1" presStyleIdx="0" presStyleCnt="3"/>
      <dgm:spPr/>
    </dgm:pt>
    <dgm:pt modelId="{11A0DDE5-3F50-4AE9-AAF9-2B79A6DBA0CF}" type="pres">
      <dgm:prSet presAssocID="{6320C992-7C67-4B64-B2A7-07C4027C57A5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4A0318E6-AFE4-499C-9D3B-5E6EF25112C3}" type="pres">
      <dgm:prSet presAssocID="{4B739DEB-4C24-4C4D-8201-B81E713E5AC4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B220E7E-8DF0-4822-9C52-14CA09BAAA76}" type="pres">
      <dgm:prSet presAssocID="{10B27599-CD52-450D-8083-976F310211CE}" presName="compNode" presStyleCnt="0"/>
      <dgm:spPr/>
    </dgm:pt>
    <dgm:pt modelId="{52DFE833-9AC8-4A91-B446-9CD642BC6B95}" type="pres">
      <dgm:prSet presAssocID="{10B27599-CD52-450D-8083-976F310211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5407BDB-DFCB-42FA-8E83-DD2A0015403A}" type="pres">
      <dgm:prSet presAssocID="{10B27599-CD52-450D-8083-976F310211CE}" presName="invisiNode" presStyleLbl="node1" presStyleIdx="1" presStyleCnt="3"/>
      <dgm:spPr/>
    </dgm:pt>
    <dgm:pt modelId="{3EAA1513-42F1-49B7-9A96-E4CB257F4546}" type="pres">
      <dgm:prSet presAssocID="{10B27599-CD52-450D-8083-976F310211C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l-NL"/>
        </a:p>
      </dgm:t>
    </dgm:pt>
    <dgm:pt modelId="{8C7AB85D-95A2-4004-9B28-B63CFBB1A208}" type="pres">
      <dgm:prSet presAssocID="{C3710ACE-61AE-42D0-A6B6-9178DE41FF9E}" presName="sibTrans" presStyleLbl="sibTrans2D1" presStyleIdx="0" presStyleCnt="0"/>
      <dgm:spPr/>
      <dgm:t>
        <a:bodyPr/>
        <a:lstStyle/>
        <a:p>
          <a:endParaRPr lang="nl-NL"/>
        </a:p>
      </dgm:t>
    </dgm:pt>
    <dgm:pt modelId="{F77FB30E-DBB7-4555-9BA4-91DB42CC92B9}" type="pres">
      <dgm:prSet presAssocID="{FFDD0DB5-543F-40DC-902B-6C70D33273D9}" presName="compNode" presStyleCnt="0"/>
      <dgm:spPr/>
    </dgm:pt>
    <dgm:pt modelId="{A75CCFD7-21E0-4445-BE2F-8E4977C2E18D}" type="pres">
      <dgm:prSet presAssocID="{FFDD0DB5-543F-40DC-902B-6C70D33273D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1CC54B2-87F2-4D0F-8680-D5653C2F80D4}" type="pres">
      <dgm:prSet presAssocID="{FFDD0DB5-543F-40DC-902B-6C70D33273D9}" presName="invisiNode" presStyleLbl="node1" presStyleIdx="2" presStyleCnt="3"/>
      <dgm:spPr/>
    </dgm:pt>
    <dgm:pt modelId="{C91783AC-B427-44D1-BCFC-28D1DE7CE3DA}" type="pres">
      <dgm:prSet presAssocID="{FFDD0DB5-543F-40DC-902B-6C70D33273D9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l-NL"/>
        </a:p>
      </dgm:t>
    </dgm:pt>
  </dgm:ptLst>
  <dgm:cxnLst>
    <dgm:cxn modelId="{C4364140-E56B-4B22-88F4-6623B8D44419}" type="presOf" srcId="{4B739DEB-4C24-4C4D-8201-B81E713E5AC4}" destId="{4A0318E6-AFE4-499C-9D3B-5E6EF25112C3}" srcOrd="0" destOrd="0" presId="urn:microsoft.com/office/officeart/2005/8/layout/pList2"/>
    <dgm:cxn modelId="{7DB8D8E1-0220-421F-962F-6117DDCE9008}" type="presOf" srcId="{FFDD0DB5-543F-40DC-902B-6C70D33273D9}" destId="{A75CCFD7-21E0-4445-BE2F-8E4977C2E18D}" srcOrd="0" destOrd="0" presId="urn:microsoft.com/office/officeart/2005/8/layout/pList2"/>
    <dgm:cxn modelId="{2FE23235-1534-4C21-8E9C-ED023C3DF243}" type="presOf" srcId="{10B27599-CD52-450D-8083-976F310211CE}" destId="{52DFE833-9AC8-4A91-B446-9CD642BC6B95}" srcOrd="0" destOrd="0" presId="urn:microsoft.com/office/officeart/2005/8/layout/pList2"/>
    <dgm:cxn modelId="{410C08F0-119B-4D4D-9C0D-08BC7DEC73D4}" srcId="{340907A1-727F-4D38-B335-C32FB095C726}" destId="{FFDD0DB5-543F-40DC-902B-6C70D33273D9}" srcOrd="2" destOrd="0" parTransId="{AF0E31A4-897B-4EF6-AA63-C736F9DFD361}" sibTransId="{A7ED0E9F-8371-440E-93E4-A99104BE77A4}"/>
    <dgm:cxn modelId="{61E055C5-0705-4194-93AE-E96D09EA87B1}" type="presOf" srcId="{340907A1-727F-4D38-B335-C32FB095C726}" destId="{DB081499-91A6-400C-B917-C2132C6128D2}" srcOrd="0" destOrd="0" presId="urn:microsoft.com/office/officeart/2005/8/layout/pList2"/>
    <dgm:cxn modelId="{F34C05A8-B98E-4111-AAFD-F3FE64A5D3F3}" srcId="{340907A1-727F-4D38-B335-C32FB095C726}" destId="{6320C992-7C67-4B64-B2A7-07C4027C57A5}" srcOrd="0" destOrd="0" parTransId="{F8C3ED7C-AF7C-4DFD-B705-B7BFE486DC1B}" sibTransId="{4B739DEB-4C24-4C4D-8201-B81E713E5AC4}"/>
    <dgm:cxn modelId="{E837E460-285F-4D8E-B0CA-699C227BC1E2}" srcId="{340907A1-727F-4D38-B335-C32FB095C726}" destId="{10B27599-CD52-450D-8083-976F310211CE}" srcOrd="1" destOrd="0" parTransId="{84235602-C467-4E4F-B4A8-4BB7F8118386}" sibTransId="{C3710ACE-61AE-42D0-A6B6-9178DE41FF9E}"/>
    <dgm:cxn modelId="{0A5F3104-41F3-4C9A-B9A5-FD66D2448520}" type="presOf" srcId="{C3710ACE-61AE-42D0-A6B6-9178DE41FF9E}" destId="{8C7AB85D-95A2-4004-9B28-B63CFBB1A208}" srcOrd="0" destOrd="0" presId="urn:microsoft.com/office/officeart/2005/8/layout/pList2"/>
    <dgm:cxn modelId="{C3954139-73E2-4D0C-AE76-1524A6D59B06}" type="presOf" srcId="{6320C992-7C67-4B64-B2A7-07C4027C57A5}" destId="{00DB6B00-9FCB-4C2E-AA33-7C5387393E88}" srcOrd="0" destOrd="0" presId="urn:microsoft.com/office/officeart/2005/8/layout/pList2"/>
    <dgm:cxn modelId="{8EDB8870-7C21-4306-8A8D-80BA344DAD81}" type="presParOf" srcId="{DB081499-91A6-400C-B917-C2132C6128D2}" destId="{DCD7B6A3-E810-472A-B2F3-0634E0B11114}" srcOrd="0" destOrd="0" presId="urn:microsoft.com/office/officeart/2005/8/layout/pList2"/>
    <dgm:cxn modelId="{8ADA1A40-C203-4700-AA8A-6A60FCA59AF6}" type="presParOf" srcId="{DB081499-91A6-400C-B917-C2132C6128D2}" destId="{A886641A-1F59-4EEB-95B4-C65A1DA58932}" srcOrd="1" destOrd="0" presId="urn:microsoft.com/office/officeart/2005/8/layout/pList2"/>
    <dgm:cxn modelId="{27CE279A-2638-41EC-94B0-763DF710B44F}" type="presParOf" srcId="{A886641A-1F59-4EEB-95B4-C65A1DA58932}" destId="{598CB0DC-FB4D-4AA0-A56C-0D58BDD1084F}" srcOrd="0" destOrd="0" presId="urn:microsoft.com/office/officeart/2005/8/layout/pList2"/>
    <dgm:cxn modelId="{C9226CE8-D9B0-4437-AAE2-AB25B685AB00}" type="presParOf" srcId="{598CB0DC-FB4D-4AA0-A56C-0D58BDD1084F}" destId="{00DB6B00-9FCB-4C2E-AA33-7C5387393E88}" srcOrd="0" destOrd="0" presId="urn:microsoft.com/office/officeart/2005/8/layout/pList2"/>
    <dgm:cxn modelId="{668D9C30-F4E8-4C4B-91D6-9FFFF15A1787}" type="presParOf" srcId="{598CB0DC-FB4D-4AA0-A56C-0D58BDD1084F}" destId="{4E261911-30BC-4056-AE2B-42BC878B6B17}" srcOrd="1" destOrd="0" presId="urn:microsoft.com/office/officeart/2005/8/layout/pList2"/>
    <dgm:cxn modelId="{5324566B-D845-4D31-BE63-D7727A6498BC}" type="presParOf" srcId="{598CB0DC-FB4D-4AA0-A56C-0D58BDD1084F}" destId="{11A0DDE5-3F50-4AE9-AAF9-2B79A6DBA0CF}" srcOrd="2" destOrd="0" presId="urn:microsoft.com/office/officeart/2005/8/layout/pList2"/>
    <dgm:cxn modelId="{12BE19F4-3B62-4DCD-8A0B-C03B1D53EE58}" type="presParOf" srcId="{A886641A-1F59-4EEB-95B4-C65A1DA58932}" destId="{4A0318E6-AFE4-499C-9D3B-5E6EF25112C3}" srcOrd="1" destOrd="0" presId="urn:microsoft.com/office/officeart/2005/8/layout/pList2"/>
    <dgm:cxn modelId="{30027328-DAA3-4881-A32D-687507A3F361}" type="presParOf" srcId="{A886641A-1F59-4EEB-95B4-C65A1DA58932}" destId="{FB220E7E-8DF0-4822-9C52-14CA09BAAA76}" srcOrd="2" destOrd="0" presId="urn:microsoft.com/office/officeart/2005/8/layout/pList2"/>
    <dgm:cxn modelId="{91B70682-DE14-4285-9FD3-6F8CA11C937C}" type="presParOf" srcId="{FB220E7E-8DF0-4822-9C52-14CA09BAAA76}" destId="{52DFE833-9AC8-4A91-B446-9CD642BC6B95}" srcOrd="0" destOrd="0" presId="urn:microsoft.com/office/officeart/2005/8/layout/pList2"/>
    <dgm:cxn modelId="{C0584350-482C-4429-BA0B-18C107EF3EEB}" type="presParOf" srcId="{FB220E7E-8DF0-4822-9C52-14CA09BAAA76}" destId="{05407BDB-DFCB-42FA-8E83-DD2A0015403A}" srcOrd="1" destOrd="0" presId="urn:microsoft.com/office/officeart/2005/8/layout/pList2"/>
    <dgm:cxn modelId="{AEE4E0FF-1B25-44B5-84C4-639E316F4FAA}" type="presParOf" srcId="{FB220E7E-8DF0-4822-9C52-14CA09BAAA76}" destId="{3EAA1513-42F1-49B7-9A96-E4CB257F4546}" srcOrd="2" destOrd="0" presId="urn:microsoft.com/office/officeart/2005/8/layout/pList2"/>
    <dgm:cxn modelId="{9450FB91-EC39-4E8F-BAD2-6F727F559079}" type="presParOf" srcId="{A886641A-1F59-4EEB-95B4-C65A1DA58932}" destId="{8C7AB85D-95A2-4004-9B28-B63CFBB1A208}" srcOrd="3" destOrd="0" presId="urn:microsoft.com/office/officeart/2005/8/layout/pList2"/>
    <dgm:cxn modelId="{9C0E01D7-FB82-428D-8925-D7B1ED94A658}" type="presParOf" srcId="{A886641A-1F59-4EEB-95B4-C65A1DA58932}" destId="{F77FB30E-DBB7-4555-9BA4-91DB42CC92B9}" srcOrd="4" destOrd="0" presId="urn:microsoft.com/office/officeart/2005/8/layout/pList2"/>
    <dgm:cxn modelId="{75A85990-EA97-42FD-8479-302203C9A596}" type="presParOf" srcId="{F77FB30E-DBB7-4555-9BA4-91DB42CC92B9}" destId="{A75CCFD7-21E0-4445-BE2F-8E4977C2E18D}" srcOrd="0" destOrd="0" presId="urn:microsoft.com/office/officeart/2005/8/layout/pList2"/>
    <dgm:cxn modelId="{249AAA73-6362-40A9-8825-53A5EBDBA266}" type="presParOf" srcId="{F77FB30E-DBB7-4555-9BA4-91DB42CC92B9}" destId="{C1CC54B2-87F2-4D0F-8680-D5653C2F80D4}" srcOrd="1" destOrd="0" presId="urn:microsoft.com/office/officeart/2005/8/layout/pList2"/>
    <dgm:cxn modelId="{16F6DAD2-7A9A-49E0-B57F-B883DF803061}" type="presParOf" srcId="{F77FB30E-DBB7-4555-9BA4-91DB42CC92B9}" destId="{C91783AC-B427-44D1-BCFC-28D1DE7CE3D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6DEB0E7B-1921-4D23-925A-8309731BEDAB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 phldr="1"/>
      <dgm:spPr/>
      <dgm:t>
        <a:bodyPr/>
        <a:lstStyle/>
        <a:p>
          <a:endParaRPr lang="nl-NL"/>
        </a:p>
      </dgm:t>
    </dgm:pt>
    <dgm:pt modelId="{07E2A6D3-2D4B-474E-91F8-82CDC04FED1C}">
      <dgm:prSet/>
      <dgm:spPr/>
      <dgm:t>
        <a:bodyPr/>
        <a:lstStyle/>
        <a:p>
          <a:pPr rtl="0"/>
          <a:r>
            <a:rPr lang="nl-NL" dirty="0" smtClean="0"/>
            <a:t>Transport stoffen via celmembranen</a:t>
          </a:r>
          <a:endParaRPr lang="nl-NL" dirty="0"/>
        </a:p>
      </dgm:t>
    </dgm:pt>
    <dgm:pt modelId="{D2F3545C-8ADF-4BBF-92DA-21DA8A54D09D}" type="parTrans" cxnId="{211F90A2-A0CB-4660-85A5-D02EC3E6A1FD}">
      <dgm:prSet/>
      <dgm:spPr/>
      <dgm:t>
        <a:bodyPr/>
        <a:lstStyle/>
        <a:p>
          <a:endParaRPr lang="nl-NL"/>
        </a:p>
      </dgm:t>
    </dgm:pt>
    <dgm:pt modelId="{ED749842-29E5-47D6-8864-EBAF7DF06A32}" type="sibTrans" cxnId="{211F90A2-A0CB-4660-85A5-D02EC3E6A1FD}">
      <dgm:prSet/>
      <dgm:spPr/>
      <dgm:t>
        <a:bodyPr/>
        <a:lstStyle/>
        <a:p>
          <a:endParaRPr lang="nl-NL"/>
        </a:p>
      </dgm:t>
    </dgm:pt>
    <dgm:pt modelId="{A2C1CEC9-E8E6-4AE2-80E6-6655C75665BD}" type="pres">
      <dgm:prSet presAssocID="{6DEB0E7B-1921-4D23-925A-8309731BEDA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3DD3D23-3647-4569-A317-076A3079E47D}" type="pres">
      <dgm:prSet presAssocID="{07E2A6D3-2D4B-474E-91F8-82CDC04FED1C}" presName="parentText" presStyleLbl="node1" presStyleIdx="0" presStyleCnt="1" custScaleY="11623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211F90A2-A0CB-4660-85A5-D02EC3E6A1FD}" srcId="{6DEB0E7B-1921-4D23-925A-8309731BEDAB}" destId="{07E2A6D3-2D4B-474E-91F8-82CDC04FED1C}" srcOrd="0" destOrd="0" parTransId="{D2F3545C-8ADF-4BBF-92DA-21DA8A54D09D}" sibTransId="{ED749842-29E5-47D6-8864-EBAF7DF06A32}"/>
    <dgm:cxn modelId="{707B47C5-BC75-46BF-B33B-06ACACDE1B32}" type="presOf" srcId="{07E2A6D3-2D4B-474E-91F8-82CDC04FED1C}" destId="{63DD3D23-3647-4569-A317-076A3079E47D}" srcOrd="0" destOrd="0" presId="urn:microsoft.com/office/officeart/2005/8/layout/vList2"/>
    <dgm:cxn modelId="{6309FE1C-8203-408D-8C27-F916F6C3241F}" type="presOf" srcId="{6DEB0E7B-1921-4D23-925A-8309731BEDAB}" destId="{A2C1CEC9-E8E6-4AE2-80E6-6655C75665BD}" srcOrd="0" destOrd="0" presId="urn:microsoft.com/office/officeart/2005/8/layout/vList2"/>
    <dgm:cxn modelId="{803018DF-B25F-49F6-8EC6-964B3F7BF54D}" type="presParOf" srcId="{A2C1CEC9-E8E6-4AE2-80E6-6655C75665BD}" destId="{63DD3D23-3647-4569-A317-076A3079E4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5DE893C-3C09-4467-9E20-8D34CC58EF51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EDA8C12-288D-4224-A4CB-2EC6632EFF1B}">
      <dgm:prSet/>
      <dgm:spPr/>
      <dgm:t>
        <a:bodyPr/>
        <a:lstStyle/>
        <a:p>
          <a:pPr algn="ctr" rtl="0"/>
          <a:r>
            <a:rPr lang="nl-NL" dirty="0" smtClean="0"/>
            <a:t>Celmembraan bestaat uit fosfolipiden die met hydrofobe kant naar elkaar liggen </a:t>
          </a:r>
          <a:r>
            <a:rPr lang="nl-NL" dirty="0" smtClean="0">
              <a:sym typeface="Wingdings" pitchFamily="2" charset="2"/>
            </a:rPr>
            <a:t> </a:t>
          </a:r>
          <a:r>
            <a:rPr lang="nl-NL" dirty="0" smtClean="0"/>
            <a:t>barrière voor in water opgeloste stoffen</a:t>
          </a:r>
          <a:endParaRPr lang="nl-NL" dirty="0"/>
        </a:p>
      </dgm:t>
    </dgm:pt>
    <dgm:pt modelId="{D9E60CE6-D27C-4F88-8358-13A75A81A38E}" type="parTrans" cxnId="{BEC3DCDD-656D-4AEF-B8D0-3E78A41CCBDA}">
      <dgm:prSet/>
      <dgm:spPr/>
      <dgm:t>
        <a:bodyPr/>
        <a:lstStyle/>
        <a:p>
          <a:pPr algn="ctr"/>
          <a:endParaRPr lang="nl-NL"/>
        </a:p>
      </dgm:t>
    </dgm:pt>
    <dgm:pt modelId="{830E24B2-C567-4502-AA49-822B8C4C19FF}" type="sibTrans" cxnId="{BEC3DCDD-656D-4AEF-B8D0-3E78A41CCBDA}">
      <dgm:prSet/>
      <dgm:spPr/>
      <dgm:t>
        <a:bodyPr/>
        <a:lstStyle/>
        <a:p>
          <a:pPr algn="ctr"/>
          <a:endParaRPr lang="nl-NL"/>
        </a:p>
      </dgm:t>
    </dgm:pt>
    <dgm:pt modelId="{8A0F1005-8443-4E50-90E3-4D3D655BFEF2}" type="pres">
      <dgm:prSet presAssocID="{65DE893C-3C09-4467-9E20-8D34CC58EF5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173C17A5-F008-4D34-A4E2-0356C3E6380A}" type="pres">
      <dgm:prSet presAssocID="{3EDA8C12-288D-4224-A4CB-2EC6632EFF1B}" presName="parentText" presStyleLbl="node1" presStyleIdx="0" presStyleCnt="1" custLinFactNeighborX="-875" custLinFactNeighborY="-1261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CA0FF7B5-12AD-4BF3-9956-839894D92365}" type="presOf" srcId="{65DE893C-3C09-4467-9E20-8D34CC58EF51}" destId="{8A0F1005-8443-4E50-90E3-4D3D655BFEF2}" srcOrd="0" destOrd="0" presId="urn:microsoft.com/office/officeart/2005/8/layout/vList2"/>
    <dgm:cxn modelId="{BEC3DCDD-656D-4AEF-B8D0-3E78A41CCBDA}" srcId="{65DE893C-3C09-4467-9E20-8D34CC58EF51}" destId="{3EDA8C12-288D-4224-A4CB-2EC6632EFF1B}" srcOrd="0" destOrd="0" parTransId="{D9E60CE6-D27C-4F88-8358-13A75A81A38E}" sibTransId="{830E24B2-C567-4502-AA49-822B8C4C19FF}"/>
    <dgm:cxn modelId="{076F2B1D-9177-4838-B577-CC58D04FBDF3}" type="presOf" srcId="{3EDA8C12-288D-4224-A4CB-2EC6632EFF1B}" destId="{173C17A5-F008-4D34-A4E2-0356C3E6380A}" srcOrd="0" destOrd="0" presId="urn:microsoft.com/office/officeart/2005/8/layout/vList2"/>
    <dgm:cxn modelId="{BD5CF261-4A90-4E9B-BE31-702F576050E1}" type="presParOf" srcId="{8A0F1005-8443-4E50-90E3-4D3D655BFEF2}" destId="{173C17A5-F008-4D34-A4E2-0356C3E6380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945514F-E5BE-402C-876B-1121E19ABBB0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1C798C6A-81AB-4EE4-BD08-1E5147E7B45A}">
      <dgm:prSet/>
      <dgm:spPr/>
      <dgm:t>
        <a:bodyPr/>
        <a:lstStyle/>
        <a:p>
          <a:pPr rtl="0"/>
          <a:r>
            <a:rPr lang="nl-NL" smtClean="0"/>
            <a:t>Transport via membraanporiën</a:t>
          </a:r>
          <a:endParaRPr lang="nl-NL"/>
        </a:p>
      </dgm:t>
    </dgm:pt>
    <dgm:pt modelId="{82A4DB46-9BD8-452D-A091-75205A62B974}" type="parTrans" cxnId="{B86E4847-A9B3-4883-AC1F-4D966B9132A1}">
      <dgm:prSet/>
      <dgm:spPr/>
      <dgm:t>
        <a:bodyPr/>
        <a:lstStyle/>
        <a:p>
          <a:endParaRPr lang="nl-NL"/>
        </a:p>
      </dgm:t>
    </dgm:pt>
    <dgm:pt modelId="{6C0F0507-5727-4103-A9D2-B2902A6ADBD7}" type="sibTrans" cxnId="{B86E4847-A9B3-4883-AC1F-4D966B9132A1}">
      <dgm:prSet/>
      <dgm:spPr/>
      <dgm:t>
        <a:bodyPr/>
        <a:lstStyle/>
        <a:p>
          <a:endParaRPr lang="nl-NL"/>
        </a:p>
      </dgm:t>
    </dgm:pt>
    <dgm:pt modelId="{DB0593DB-2A74-46C9-952C-B819CF5B69A4}" type="pres">
      <dgm:prSet presAssocID="{4945514F-E5BE-402C-876B-1121E19ABBB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EF7BFBF-0A83-46FD-878E-F07FCD5625D6}" type="pres">
      <dgm:prSet presAssocID="{1C798C6A-81AB-4EE4-BD08-1E5147E7B45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B86E4847-A9B3-4883-AC1F-4D966B9132A1}" srcId="{4945514F-E5BE-402C-876B-1121E19ABBB0}" destId="{1C798C6A-81AB-4EE4-BD08-1E5147E7B45A}" srcOrd="0" destOrd="0" parTransId="{82A4DB46-9BD8-452D-A091-75205A62B974}" sibTransId="{6C0F0507-5727-4103-A9D2-B2902A6ADBD7}"/>
    <dgm:cxn modelId="{DCFABC1A-C4B3-42C6-91A9-A2A1F60F6ACE}" type="presOf" srcId="{1C798C6A-81AB-4EE4-BD08-1E5147E7B45A}" destId="{BEF7BFBF-0A83-46FD-878E-F07FCD5625D6}" srcOrd="0" destOrd="0" presId="urn:microsoft.com/office/officeart/2005/8/layout/vList2"/>
    <dgm:cxn modelId="{DB49AAA7-8DBF-4F3C-9D6C-0F2E276A6C99}" type="presOf" srcId="{4945514F-E5BE-402C-876B-1121E19ABBB0}" destId="{DB0593DB-2A74-46C9-952C-B819CF5B69A4}" srcOrd="0" destOrd="0" presId="urn:microsoft.com/office/officeart/2005/8/layout/vList2"/>
    <dgm:cxn modelId="{4FCC1D96-65B2-478F-A872-A787D0005907}" type="presParOf" srcId="{DB0593DB-2A74-46C9-952C-B819CF5B69A4}" destId="{BEF7BFBF-0A83-46FD-878E-F07FCD5625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D8AE78F-7EC7-4603-BBB0-E7CEA6C82AD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5E364A22-27A2-4B77-BB07-38799DCEF04A}">
      <dgm:prSet/>
      <dgm:spPr/>
      <dgm:t>
        <a:bodyPr/>
        <a:lstStyle/>
        <a:p>
          <a:pPr algn="ctr" rtl="0"/>
          <a:r>
            <a:rPr lang="nl-NL" smtClean="0"/>
            <a:t>Gassen als O</a:t>
          </a:r>
          <a:r>
            <a:rPr lang="nl-NL" baseline="-25000" smtClean="0"/>
            <a:t>2</a:t>
          </a:r>
          <a:r>
            <a:rPr lang="nl-NL" smtClean="0"/>
            <a:t> en CO</a:t>
          </a:r>
          <a:r>
            <a:rPr lang="nl-NL" baseline="-25000" smtClean="0"/>
            <a:t>2</a:t>
          </a:r>
          <a:r>
            <a:rPr lang="nl-NL" smtClean="0"/>
            <a:t> passeren celmembraan gemakkelijk op basis van diffusie</a:t>
          </a:r>
          <a:endParaRPr lang="nl-NL"/>
        </a:p>
      </dgm:t>
    </dgm:pt>
    <dgm:pt modelId="{64B28922-2741-4946-8B95-2748FE57F773}" type="parTrans" cxnId="{EC367B82-B5AB-40ED-97E2-C34116070F71}">
      <dgm:prSet/>
      <dgm:spPr/>
      <dgm:t>
        <a:bodyPr/>
        <a:lstStyle/>
        <a:p>
          <a:pPr algn="ctr"/>
          <a:endParaRPr lang="nl-NL"/>
        </a:p>
      </dgm:t>
    </dgm:pt>
    <dgm:pt modelId="{EC963478-5729-4B3F-8C7F-A022FFAA469A}" type="sibTrans" cxnId="{EC367B82-B5AB-40ED-97E2-C34116070F71}">
      <dgm:prSet/>
      <dgm:spPr/>
      <dgm:t>
        <a:bodyPr/>
        <a:lstStyle/>
        <a:p>
          <a:pPr algn="ctr"/>
          <a:endParaRPr lang="nl-NL"/>
        </a:p>
      </dgm:t>
    </dgm:pt>
    <dgm:pt modelId="{41D28C37-8BE9-479B-84E4-1450C030BABC}">
      <dgm:prSet/>
      <dgm:spPr/>
      <dgm:t>
        <a:bodyPr/>
        <a:lstStyle/>
        <a:p>
          <a:pPr algn="ctr" rtl="0"/>
          <a:r>
            <a:rPr lang="nl-NL" dirty="0" smtClean="0"/>
            <a:t>Eiwitten kunnen permanente open kanalen vormen voor opname en afgifte stoffen (H2O, ionen, kleine moleculen)</a:t>
          </a:r>
          <a:endParaRPr lang="nl-NL" dirty="0"/>
        </a:p>
      </dgm:t>
    </dgm:pt>
    <dgm:pt modelId="{EC4349FF-39FB-4D2D-A7DE-53CD63A03FF6}" type="parTrans" cxnId="{FDDA0A02-178A-4661-8DCA-341A2C90D7A8}">
      <dgm:prSet/>
      <dgm:spPr/>
      <dgm:t>
        <a:bodyPr/>
        <a:lstStyle/>
        <a:p>
          <a:pPr algn="ctr"/>
          <a:endParaRPr lang="nl-NL"/>
        </a:p>
      </dgm:t>
    </dgm:pt>
    <dgm:pt modelId="{2B51D9A8-FFD3-4BEE-BD4C-505BAC944DD0}" type="sibTrans" cxnId="{FDDA0A02-178A-4661-8DCA-341A2C90D7A8}">
      <dgm:prSet/>
      <dgm:spPr/>
      <dgm:t>
        <a:bodyPr/>
        <a:lstStyle/>
        <a:p>
          <a:pPr algn="ctr"/>
          <a:endParaRPr lang="nl-NL"/>
        </a:p>
      </dgm:t>
    </dgm:pt>
    <dgm:pt modelId="{3D0394DC-980F-4313-B34E-79E3C8D4D6E6}">
      <dgm:prSet/>
      <dgm:spPr/>
      <dgm:t>
        <a:bodyPr/>
        <a:lstStyle/>
        <a:p>
          <a:pPr algn="ctr" rtl="0"/>
          <a:r>
            <a:rPr lang="nl-NL" dirty="0" smtClean="0"/>
            <a:t>Dan is er sprake van passief transport dat geen energie kost op basis van diffusie of osmose</a:t>
          </a:r>
          <a:endParaRPr lang="nl-NL" dirty="0"/>
        </a:p>
      </dgm:t>
    </dgm:pt>
    <dgm:pt modelId="{0E07FBC7-E595-4884-BF7D-BC3C54E68AA9}" type="parTrans" cxnId="{03E841AE-5AA3-463D-BBF9-6EFCD458D37B}">
      <dgm:prSet/>
      <dgm:spPr/>
      <dgm:t>
        <a:bodyPr/>
        <a:lstStyle/>
        <a:p>
          <a:pPr algn="ctr"/>
          <a:endParaRPr lang="nl-NL"/>
        </a:p>
      </dgm:t>
    </dgm:pt>
    <dgm:pt modelId="{9C599F76-727B-4AF4-9991-78B4DB9DFAEF}" type="sibTrans" cxnId="{03E841AE-5AA3-463D-BBF9-6EFCD458D37B}">
      <dgm:prSet/>
      <dgm:spPr/>
      <dgm:t>
        <a:bodyPr/>
        <a:lstStyle/>
        <a:p>
          <a:pPr algn="ctr"/>
          <a:endParaRPr lang="nl-NL"/>
        </a:p>
      </dgm:t>
    </dgm:pt>
    <dgm:pt modelId="{4EE9740A-86DB-4CE6-93A7-46E91F0A52B7}">
      <dgm:prSet/>
      <dgm:spPr/>
      <dgm:t>
        <a:bodyPr/>
        <a:lstStyle/>
        <a:p>
          <a:pPr algn="ctr" rtl="0"/>
          <a:r>
            <a:rPr lang="nl-NL" smtClean="0"/>
            <a:t>Eiwitten kunnen ook van vorm veranderen als een stof zich hecht </a:t>
          </a:r>
          <a:r>
            <a:rPr lang="nl-NL" smtClean="0">
              <a:sym typeface="Wingdings"/>
            </a:rPr>
            <a:t></a:t>
          </a:r>
          <a:r>
            <a:rPr lang="nl-NL" smtClean="0"/>
            <a:t> afgifte aan innerlijk cel</a:t>
          </a:r>
          <a:endParaRPr lang="nl-NL"/>
        </a:p>
      </dgm:t>
    </dgm:pt>
    <dgm:pt modelId="{49FDCEC1-7550-4F27-8343-9D1FA5AB4E25}" type="parTrans" cxnId="{1B722EC5-0E09-4FA3-945D-E081CC12C384}">
      <dgm:prSet/>
      <dgm:spPr/>
      <dgm:t>
        <a:bodyPr/>
        <a:lstStyle/>
        <a:p>
          <a:pPr algn="ctr"/>
          <a:endParaRPr lang="nl-NL"/>
        </a:p>
      </dgm:t>
    </dgm:pt>
    <dgm:pt modelId="{386A0861-D6B3-4966-8AB4-EF6E35315F3D}" type="sibTrans" cxnId="{1B722EC5-0E09-4FA3-945D-E081CC12C384}">
      <dgm:prSet/>
      <dgm:spPr/>
      <dgm:t>
        <a:bodyPr/>
        <a:lstStyle/>
        <a:p>
          <a:pPr algn="ctr"/>
          <a:endParaRPr lang="nl-NL"/>
        </a:p>
      </dgm:t>
    </dgm:pt>
    <dgm:pt modelId="{F1047399-B945-4386-84B6-F49FB4195FA9}" type="pres">
      <dgm:prSet presAssocID="{8D8AE78F-7EC7-4603-BBB0-E7CEA6C82A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4FF128F-4A49-433F-ADE3-3BA2FA9B7BB4}" type="pres">
      <dgm:prSet presAssocID="{5E364A22-27A2-4B77-BB07-38799DCEF04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69C1BB2-4D66-4BC8-AFC4-93AFC7ED235A}" type="pres">
      <dgm:prSet presAssocID="{EC963478-5729-4B3F-8C7F-A022FFAA469A}" presName="spacer" presStyleCnt="0"/>
      <dgm:spPr/>
    </dgm:pt>
    <dgm:pt modelId="{F34D68CA-7E3B-439F-A60D-82FAB1E0A1CC}" type="pres">
      <dgm:prSet presAssocID="{41D28C37-8BE9-479B-84E4-1450C030BAB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3ADD1FF-7B63-4DB4-8033-550F306C026B}" type="pres">
      <dgm:prSet presAssocID="{2B51D9A8-FFD3-4BEE-BD4C-505BAC944DD0}" presName="spacer" presStyleCnt="0"/>
      <dgm:spPr/>
    </dgm:pt>
    <dgm:pt modelId="{C00C766A-9B94-4A0B-9D2A-BB4E99901E51}" type="pres">
      <dgm:prSet presAssocID="{3D0394DC-980F-4313-B34E-79E3C8D4D6E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DA4C942-0C29-4E15-A2EB-614B1E7A1ED5}" type="pres">
      <dgm:prSet presAssocID="{9C599F76-727B-4AF4-9991-78B4DB9DFAEF}" presName="spacer" presStyleCnt="0"/>
      <dgm:spPr/>
    </dgm:pt>
    <dgm:pt modelId="{052C6252-7A40-4C60-B4BC-FE9DFED16150}" type="pres">
      <dgm:prSet presAssocID="{4EE9740A-86DB-4CE6-93A7-46E91F0A52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1B722EC5-0E09-4FA3-945D-E081CC12C384}" srcId="{8D8AE78F-7EC7-4603-BBB0-E7CEA6C82AD6}" destId="{4EE9740A-86DB-4CE6-93A7-46E91F0A52B7}" srcOrd="3" destOrd="0" parTransId="{49FDCEC1-7550-4F27-8343-9D1FA5AB4E25}" sibTransId="{386A0861-D6B3-4966-8AB4-EF6E35315F3D}"/>
    <dgm:cxn modelId="{03E841AE-5AA3-463D-BBF9-6EFCD458D37B}" srcId="{8D8AE78F-7EC7-4603-BBB0-E7CEA6C82AD6}" destId="{3D0394DC-980F-4313-B34E-79E3C8D4D6E6}" srcOrd="2" destOrd="0" parTransId="{0E07FBC7-E595-4884-BF7D-BC3C54E68AA9}" sibTransId="{9C599F76-727B-4AF4-9991-78B4DB9DFAEF}"/>
    <dgm:cxn modelId="{45F1508E-164D-4951-8531-B1DC50800829}" type="presOf" srcId="{41D28C37-8BE9-479B-84E4-1450C030BABC}" destId="{F34D68CA-7E3B-439F-A60D-82FAB1E0A1CC}" srcOrd="0" destOrd="0" presId="urn:microsoft.com/office/officeart/2005/8/layout/vList2"/>
    <dgm:cxn modelId="{EC367B82-B5AB-40ED-97E2-C34116070F71}" srcId="{8D8AE78F-7EC7-4603-BBB0-E7CEA6C82AD6}" destId="{5E364A22-27A2-4B77-BB07-38799DCEF04A}" srcOrd="0" destOrd="0" parTransId="{64B28922-2741-4946-8B95-2748FE57F773}" sibTransId="{EC963478-5729-4B3F-8C7F-A022FFAA469A}"/>
    <dgm:cxn modelId="{8612FB67-49CB-486F-8EE6-A3E170EA1486}" type="presOf" srcId="{8D8AE78F-7EC7-4603-BBB0-E7CEA6C82AD6}" destId="{F1047399-B945-4386-84B6-F49FB4195FA9}" srcOrd="0" destOrd="0" presId="urn:microsoft.com/office/officeart/2005/8/layout/vList2"/>
    <dgm:cxn modelId="{352EA0CA-8651-4423-B8C7-797F4E2EFE4D}" type="presOf" srcId="{5E364A22-27A2-4B77-BB07-38799DCEF04A}" destId="{E4FF128F-4A49-433F-ADE3-3BA2FA9B7BB4}" srcOrd="0" destOrd="0" presId="urn:microsoft.com/office/officeart/2005/8/layout/vList2"/>
    <dgm:cxn modelId="{6F97F64E-879F-4A83-9F09-EFB750AD4DE0}" type="presOf" srcId="{3D0394DC-980F-4313-B34E-79E3C8D4D6E6}" destId="{C00C766A-9B94-4A0B-9D2A-BB4E99901E51}" srcOrd="0" destOrd="0" presId="urn:microsoft.com/office/officeart/2005/8/layout/vList2"/>
    <dgm:cxn modelId="{FDDA0A02-178A-4661-8DCA-341A2C90D7A8}" srcId="{8D8AE78F-7EC7-4603-BBB0-E7CEA6C82AD6}" destId="{41D28C37-8BE9-479B-84E4-1450C030BABC}" srcOrd="1" destOrd="0" parTransId="{EC4349FF-39FB-4D2D-A7DE-53CD63A03FF6}" sibTransId="{2B51D9A8-FFD3-4BEE-BD4C-505BAC944DD0}"/>
    <dgm:cxn modelId="{4D539AC6-12AF-475C-B731-2AA72434450C}" type="presOf" srcId="{4EE9740A-86DB-4CE6-93A7-46E91F0A52B7}" destId="{052C6252-7A40-4C60-B4BC-FE9DFED16150}" srcOrd="0" destOrd="0" presId="urn:microsoft.com/office/officeart/2005/8/layout/vList2"/>
    <dgm:cxn modelId="{51CC9117-7F73-4FA1-B2A2-A0092B993258}" type="presParOf" srcId="{F1047399-B945-4386-84B6-F49FB4195FA9}" destId="{E4FF128F-4A49-433F-ADE3-3BA2FA9B7BB4}" srcOrd="0" destOrd="0" presId="urn:microsoft.com/office/officeart/2005/8/layout/vList2"/>
    <dgm:cxn modelId="{533C8A38-EE7C-423C-A302-E3568CE942A8}" type="presParOf" srcId="{F1047399-B945-4386-84B6-F49FB4195FA9}" destId="{669C1BB2-4D66-4BC8-AFC4-93AFC7ED235A}" srcOrd="1" destOrd="0" presId="urn:microsoft.com/office/officeart/2005/8/layout/vList2"/>
    <dgm:cxn modelId="{7EACA5F7-D3D9-400C-9967-4A71FF792CA3}" type="presParOf" srcId="{F1047399-B945-4386-84B6-F49FB4195FA9}" destId="{F34D68CA-7E3B-439F-A60D-82FAB1E0A1CC}" srcOrd="2" destOrd="0" presId="urn:microsoft.com/office/officeart/2005/8/layout/vList2"/>
    <dgm:cxn modelId="{979908AF-5A69-4ED1-B527-BCCB81F472F3}" type="presParOf" srcId="{F1047399-B945-4386-84B6-F49FB4195FA9}" destId="{73ADD1FF-7B63-4DB4-8033-550F306C026B}" srcOrd="3" destOrd="0" presId="urn:microsoft.com/office/officeart/2005/8/layout/vList2"/>
    <dgm:cxn modelId="{24DEEA87-483E-4CAB-8390-300D1153EECE}" type="presParOf" srcId="{F1047399-B945-4386-84B6-F49FB4195FA9}" destId="{C00C766A-9B94-4A0B-9D2A-BB4E99901E51}" srcOrd="4" destOrd="0" presId="urn:microsoft.com/office/officeart/2005/8/layout/vList2"/>
    <dgm:cxn modelId="{3572B35F-0322-4AB9-A839-DDA8A258D5E6}" type="presParOf" srcId="{F1047399-B945-4386-84B6-F49FB4195FA9}" destId="{CDA4C942-0C29-4E15-A2EB-614B1E7A1ED5}" srcOrd="5" destOrd="0" presId="urn:microsoft.com/office/officeart/2005/8/layout/vList2"/>
    <dgm:cxn modelId="{3F94ECED-C2EC-4CBA-9325-86EEA3E03698}" type="presParOf" srcId="{F1047399-B945-4386-84B6-F49FB4195FA9}" destId="{052C6252-7A40-4C60-B4BC-FE9DFED1615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7050CC8-FAB0-4B9C-8D63-9F2CDF798B75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30569176-11F6-490F-83E6-9FA694A10841}">
      <dgm:prSet/>
      <dgm:spPr/>
      <dgm:t>
        <a:bodyPr/>
        <a:lstStyle/>
        <a:p>
          <a:pPr algn="ctr" rtl="0"/>
          <a:r>
            <a:rPr lang="nl-NL" smtClean="0"/>
            <a:t>Actief transport</a:t>
          </a:r>
          <a:endParaRPr lang="nl-NL"/>
        </a:p>
      </dgm:t>
    </dgm:pt>
    <dgm:pt modelId="{60AC26DE-D447-418F-B449-5EE6BA9562DD}" type="parTrans" cxnId="{0E2FA630-8AA6-4CB0-80F6-106EE9013113}">
      <dgm:prSet/>
      <dgm:spPr/>
      <dgm:t>
        <a:bodyPr/>
        <a:lstStyle/>
        <a:p>
          <a:endParaRPr lang="nl-NL"/>
        </a:p>
      </dgm:t>
    </dgm:pt>
    <dgm:pt modelId="{F1F06DC5-2283-4E89-9BF7-9D15BD096C11}" type="sibTrans" cxnId="{0E2FA630-8AA6-4CB0-80F6-106EE9013113}">
      <dgm:prSet/>
      <dgm:spPr/>
      <dgm:t>
        <a:bodyPr/>
        <a:lstStyle/>
        <a:p>
          <a:endParaRPr lang="nl-NL"/>
        </a:p>
      </dgm:t>
    </dgm:pt>
    <dgm:pt modelId="{3E803F60-E1EC-4FFF-BDD8-3460B2CA69A8}" type="pres">
      <dgm:prSet presAssocID="{A7050CC8-FAB0-4B9C-8D63-9F2CDF798B7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BC902121-78E4-4017-B41D-4EB05709AD8F}" type="pres">
      <dgm:prSet presAssocID="{30569176-11F6-490F-83E6-9FA694A108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E2FA630-8AA6-4CB0-80F6-106EE9013113}" srcId="{A7050CC8-FAB0-4B9C-8D63-9F2CDF798B75}" destId="{30569176-11F6-490F-83E6-9FA694A10841}" srcOrd="0" destOrd="0" parTransId="{60AC26DE-D447-418F-B449-5EE6BA9562DD}" sibTransId="{F1F06DC5-2283-4E89-9BF7-9D15BD096C11}"/>
    <dgm:cxn modelId="{1B0FFBC8-C3D1-467C-A31A-A83DEE9B8C1C}" type="presOf" srcId="{A7050CC8-FAB0-4B9C-8D63-9F2CDF798B75}" destId="{3E803F60-E1EC-4FFF-BDD8-3460B2CA69A8}" srcOrd="0" destOrd="0" presId="urn:microsoft.com/office/officeart/2005/8/layout/vList2"/>
    <dgm:cxn modelId="{45AA8056-D2D4-47D8-940D-5EF2F2468D3E}" type="presOf" srcId="{30569176-11F6-490F-83E6-9FA694A10841}" destId="{BC902121-78E4-4017-B41D-4EB05709AD8F}" srcOrd="0" destOrd="0" presId="urn:microsoft.com/office/officeart/2005/8/layout/vList2"/>
    <dgm:cxn modelId="{29A5BBA5-5E5F-4F8F-95CB-DEB2954DB51D}" type="presParOf" srcId="{3E803F60-E1EC-4FFF-BDD8-3460B2CA69A8}" destId="{BC902121-78E4-4017-B41D-4EB05709AD8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EFBBAE9-75DD-430A-907F-FF0F5AF2CF19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nl-NL"/>
        </a:p>
      </dgm:t>
    </dgm:pt>
    <dgm:pt modelId="{D5358F65-03D2-4A7A-A7F6-1856C7795EBF}">
      <dgm:prSet/>
      <dgm:spPr/>
      <dgm:t>
        <a:bodyPr/>
        <a:lstStyle/>
        <a:p>
          <a:pPr algn="ctr" rtl="0"/>
          <a:r>
            <a:rPr lang="nl-NL" smtClean="0"/>
            <a:t>Door transporteiwitten of enzymatische pomp</a:t>
          </a:r>
          <a:endParaRPr lang="nl-NL"/>
        </a:p>
      </dgm:t>
    </dgm:pt>
    <dgm:pt modelId="{2B992D47-872B-4A7A-AD1A-721E03DFA19F}" type="parTrans" cxnId="{700A4AC1-6EB6-4634-ADA1-13E3BC5B4C6F}">
      <dgm:prSet/>
      <dgm:spPr/>
      <dgm:t>
        <a:bodyPr/>
        <a:lstStyle/>
        <a:p>
          <a:pPr algn="ctr"/>
          <a:endParaRPr lang="nl-NL"/>
        </a:p>
      </dgm:t>
    </dgm:pt>
    <dgm:pt modelId="{B510A6C9-7D4F-4C18-8B1F-CDB20899FA5B}" type="sibTrans" cxnId="{700A4AC1-6EB6-4634-ADA1-13E3BC5B4C6F}">
      <dgm:prSet/>
      <dgm:spPr/>
      <dgm:t>
        <a:bodyPr/>
        <a:lstStyle/>
        <a:p>
          <a:pPr algn="ctr"/>
          <a:endParaRPr lang="nl-NL"/>
        </a:p>
      </dgm:t>
    </dgm:pt>
    <dgm:pt modelId="{123D9B8F-9061-4BCB-AEC2-C316630B10CD}">
      <dgm:prSet/>
      <dgm:spPr/>
      <dgm:t>
        <a:bodyPr/>
        <a:lstStyle/>
        <a:p>
          <a:pPr algn="ctr" rtl="0"/>
          <a:r>
            <a:rPr lang="nl-NL" smtClean="0"/>
            <a:t>Transport vaak tegen concentratieverval in</a:t>
          </a:r>
          <a:endParaRPr lang="nl-NL"/>
        </a:p>
      </dgm:t>
    </dgm:pt>
    <dgm:pt modelId="{40C5D90E-0D28-4933-96A5-E4756813A800}" type="parTrans" cxnId="{C7349841-3F66-4261-9326-B237970BD768}">
      <dgm:prSet/>
      <dgm:spPr/>
      <dgm:t>
        <a:bodyPr/>
        <a:lstStyle/>
        <a:p>
          <a:pPr algn="ctr"/>
          <a:endParaRPr lang="nl-NL"/>
        </a:p>
      </dgm:t>
    </dgm:pt>
    <dgm:pt modelId="{08059FCA-FF5A-4C55-A7B1-3A0939D008D2}" type="sibTrans" cxnId="{C7349841-3F66-4261-9326-B237970BD768}">
      <dgm:prSet/>
      <dgm:spPr/>
      <dgm:t>
        <a:bodyPr/>
        <a:lstStyle/>
        <a:p>
          <a:pPr algn="ctr"/>
          <a:endParaRPr lang="nl-NL"/>
        </a:p>
      </dgm:t>
    </dgm:pt>
    <dgm:pt modelId="{B314123C-313E-409C-9A4C-D3AD44475B7D}">
      <dgm:prSet/>
      <dgm:spPr/>
      <dgm:t>
        <a:bodyPr/>
        <a:lstStyle/>
        <a:p>
          <a:pPr algn="ctr" rtl="0"/>
          <a:r>
            <a:rPr lang="nl-NL" smtClean="0"/>
            <a:t>Transport kost energie, geleverd door ATP</a:t>
          </a:r>
          <a:endParaRPr lang="nl-NL"/>
        </a:p>
      </dgm:t>
    </dgm:pt>
    <dgm:pt modelId="{B52134EC-45E7-4098-8284-F8B2C8EB6523}" type="parTrans" cxnId="{8DA86BAF-825F-46FB-80DA-D00A70E5D1FE}">
      <dgm:prSet/>
      <dgm:spPr/>
      <dgm:t>
        <a:bodyPr/>
        <a:lstStyle/>
        <a:p>
          <a:pPr algn="ctr"/>
          <a:endParaRPr lang="nl-NL"/>
        </a:p>
      </dgm:t>
    </dgm:pt>
    <dgm:pt modelId="{5A302902-A14E-40A6-A523-5D3AA7E9FE0B}" type="sibTrans" cxnId="{8DA86BAF-825F-46FB-80DA-D00A70E5D1FE}">
      <dgm:prSet/>
      <dgm:spPr/>
      <dgm:t>
        <a:bodyPr/>
        <a:lstStyle/>
        <a:p>
          <a:pPr algn="ctr"/>
          <a:endParaRPr lang="nl-NL"/>
        </a:p>
      </dgm:t>
    </dgm:pt>
    <dgm:pt modelId="{6493B702-3C74-4CCF-9F57-03BC85D040AF}">
      <dgm:prSet/>
      <dgm:spPr/>
      <dgm:t>
        <a:bodyPr/>
        <a:lstStyle/>
        <a:p>
          <a:pPr algn="ctr" rtl="0"/>
          <a:r>
            <a:rPr lang="nl-NL" smtClean="0"/>
            <a:t>Andere vorm van actief transport: blaasvorming</a:t>
          </a:r>
          <a:endParaRPr lang="nl-NL"/>
        </a:p>
      </dgm:t>
    </dgm:pt>
    <dgm:pt modelId="{8307E25F-A3E0-4996-BABD-E00C92C023F2}" type="parTrans" cxnId="{82EE0089-8D90-442B-B9C1-E0F978FBA849}">
      <dgm:prSet/>
      <dgm:spPr/>
      <dgm:t>
        <a:bodyPr/>
        <a:lstStyle/>
        <a:p>
          <a:pPr algn="ctr"/>
          <a:endParaRPr lang="nl-NL"/>
        </a:p>
      </dgm:t>
    </dgm:pt>
    <dgm:pt modelId="{855B00AF-8B78-4565-937B-6B4D39F5B910}" type="sibTrans" cxnId="{82EE0089-8D90-442B-B9C1-E0F978FBA849}">
      <dgm:prSet/>
      <dgm:spPr/>
      <dgm:t>
        <a:bodyPr/>
        <a:lstStyle/>
        <a:p>
          <a:pPr algn="ctr"/>
          <a:endParaRPr lang="nl-NL"/>
        </a:p>
      </dgm:t>
    </dgm:pt>
    <dgm:pt modelId="{9F9399C6-02F3-432B-8C62-8AD397F2513E}">
      <dgm:prSet/>
      <dgm:spPr/>
      <dgm:t>
        <a:bodyPr/>
        <a:lstStyle/>
        <a:p>
          <a:pPr algn="ctr" rtl="0"/>
          <a:r>
            <a:rPr lang="nl-NL" dirty="0" err="1" smtClean="0"/>
            <a:t>Endocytose</a:t>
          </a:r>
          <a:r>
            <a:rPr lang="nl-NL" dirty="0" smtClean="0"/>
            <a:t>: naar binnen toe (fagocytose of </a:t>
          </a:r>
          <a:r>
            <a:rPr lang="nl-NL" dirty="0" err="1" smtClean="0"/>
            <a:t>pinocytose</a:t>
          </a:r>
          <a:r>
            <a:rPr lang="nl-NL" dirty="0" smtClean="0"/>
            <a:t>)</a:t>
          </a:r>
          <a:endParaRPr lang="nl-NL" dirty="0"/>
        </a:p>
      </dgm:t>
    </dgm:pt>
    <dgm:pt modelId="{2775F6B7-5461-4803-A013-B031B2E9D4BF}" type="parTrans" cxnId="{5078D92C-1B13-4156-BC0B-000AA40E0C0F}">
      <dgm:prSet/>
      <dgm:spPr/>
      <dgm:t>
        <a:bodyPr/>
        <a:lstStyle/>
        <a:p>
          <a:pPr algn="ctr"/>
          <a:endParaRPr lang="nl-NL"/>
        </a:p>
      </dgm:t>
    </dgm:pt>
    <dgm:pt modelId="{EC377C5E-6021-40AF-967D-E92DBE3A3D3E}" type="sibTrans" cxnId="{5078D92C-1B13-4156-BC0B-000AA40E0C0F}">
      <dgm:prSet/>
      <dgm:spPr/>
      <dgm:t>
        <a:bodyPr/>
        <a:lstStyle/>
        <a:p>
          <a:pPr algn="ctr"/>
          <a:endParaRPr lang="nl-NL"/>
        </a:p>
      </dgm:t>
    </dgm:pt>
    <dgm:pt modelId="{E0913A66-E1E0-4E57-B5D4-9DBB457634FB}">
      <dgm:prSet/>
      <dgm:spPr/>
      <dgm:t>
        <a:bodyPr/>
        <a:lstStyle/>
        <a:p>
          <a:pPr algn="ctr" rtl="0"/>
          <a:r>
            <a:rPr lang="nl-NL" dirty="0" err="1" smtClean="0"/>
            <a:t>Exocytose</a:t>
          </a:r>
          <a:r>
            <a:rPr lang="nl-NL" dirty="0" smtClean="0"/>
            <a:t>: naar buiten toe (secretie)</a:t>
          </a:r>
          <a:endParaRPr lang="nl-NL" dirty="0"/>
        </a:p>
      </dgm:t>
    </dgm:pt>
    <dgm:pt modelId="{866A56F5-EEFB-4C70-AB62-45B584EA848C}" type="parTrans" cxnId="{5EE6B2CE-980E-413A-8ECE-69AC4CDC80F0}">
      <dgm:prSet/>
      <dgm:spPr/>
      <dgm:t>
        <a:bodyPr/>
        <a:lstStyle/>
        <a:p>
          <a:pPr algn="ctr"/>
          <a:endParaRPr lang="nl-NL"/>
        </a:p>
      </dgm:t>
    </dgm:pt>
    <dgm:pt modelId="{F7F8D903-01FF-4058-A744-AF34B965D012}" type="sibTrans" cxnId="{5EE6B2CE-980E-413A-8ECE-69AC4CDC80F0}">
      <dgm:prSet/>
      <dgm:spPr/>
      <dgm:t>
        <a:bodyPr/>
        <a:lstStyle/>
        <a:p>
          <a:pPr algn="ctr"/>
          <a:endParaRPr lang="nl-NL"/>
        </a:p>
      </dgm:t>
    </dgm:pt>
    <dgm:pt modelId="{22860020-7231-41A6-8E82-571550227487}" type="pres">
      <dgm:prSet presAssocID="{BEFBBAE9-75DD-430A-907F-FF0F5AF2CF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5A453D3-3A1C-49ED-A5C2-88A6BA777B2D}" type="pres">
      <dgm:prSet presAssocID="{D5358F65-03D2-4A7A-A7F6-1856C7795EB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3D05D133-20A5-4228-829B-E791F54AAE6C}" type="pres">
      <dgm:prSet presAssocID="{B510A6C9-7D4F-4C18-8B1F-CDB20899FA5B}" presName="spacer" presStyleCnt="0"/>
      <dgm:spPr/>
    </dgm:pt>
    <dgm:pt modelId="{9298207A-F8AB-4436-A090-2A4230CBFBB5}" type="pres">
      <dgm:prSet presAssocID="{123D9B8F-9061-4BCB-AEC2-C316630B10CD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C896A326-9447-4DFC-A208-F0CF143C58C1}" type="pres">
      <dgm:prSet presAssocID="{08059FCA-FF5A-4C55-A7B1-3A0939D008D2}" presName="spacer" presStyleCnt="0"/>
      <dgm:spPr/>
    </dgm:pt>
    <dgm:pt modelId="{682BF69E-1DAD-49FE-8C79-80DD7736783E}" type="pres">
      <dgm:prSet presAssocID="{B314123C-313E-409C-9A4C-D3AD44475B7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6DE7BDA-A02B-44F4-8A0C-C6D28A44D1A3}" type="pres">
      <dgm:prSet presAssocID="{5A302902-A14E-40A6-A523-5D3AA7E9FE0B}" presName="spacer" presStyleCnt="0"/>
      <dgm:spPr/>
    </dgm:pt>
    <dgm:pt modelId="{32251F89-9EA1-43B9-B722-6691D79B6EB9}" type="pres">
      <dgm:prSet presAssocID="{6493B702-3C74-4CCF-9F57-03BC85D040A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0CF9B320-8ABF-463C-A0AB-15792D81A122}" type="pres">
      <dgm:prSet presAssocID="{855B00AF-8B78-4565-937B-6B4D39F5B910}" presName="spacer" presStyleCnt="0"/>
      <dgm:spPr/>
    </dgm:pt>
    <dgm:pt modelId="{9472965E-6097-4649-B466-9E6D694C569B}" type="pres">
      <dgm:prSet presAssocID="{9F9399C6-02F3-432B-8C62-8AD397F2513E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AF7BB0C0-DC0A-4419-9BB4-0592B7145B3B}" type="pres">
      <dgm:prSet presAssocID="{EC377C5E-6021-40AF-967D-E92DBE3A3D3E}" presName="spacer" presStyleCnt="0"/>
      <dgm:spPr/>
    </dgm:pt>
    <dgm:pt modelId="{CB47DFAD-7E27-4AEE-A83E-7085B5E5103F}" type="pres">
      <dgm:prSet presAssocID="{E0913A66-E1E0-4E57-B5D4-9DBB457634FB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312EEFAF-7435-4FA3-A086-3204FD365E47}" type="presOf" srcId="{B314123C-313E-409C-9A4C-D3AD44475B7D}" destId="{682BF69E-1DAD-49FE-8C79-80DD7736783E}" srcOrd="0" destOrd="0" presId="urn:microsoft.com/office/officeart/2005/8/layout/vList2"/>
    <dgm:cxn modelId="{82EE0089-8D90-442B-B9C1-E0F978FBA849}" srcId="{BEFBBAE9-75DD-430A-907F-FF0F5AF2CF19}" destId="{6493B702-3C74-4CCF-9F57-03BC85D040AF}" srcOrd="3" destOrd="0" parTransId="{8307E25F-A3E0-4996-BABD-E00C92C023F2}" sibTransId="{855B00AF-8B78-4565-937B-6B4D39F5B910}"/>
    <dgm:cxn modelId="{700A4AC1-6EB6-4634-ADA1-13E3BC5B4C6F}" srcId="{BEFBBAE9-75DD-430A-907F-FF0F5AF2CF19}" destId="{D5358F65-03D2-4A7A-A7F6-1856C7795EBF}" srcOrd="0" destOrd="0" parTransId="{2B992D47-872B-4A7A-AD1A-721E03DFA19F}" sibTransId="{B510A6C9-7D4F-4C18-8B1F-CDB20899FA5B}"/>
    <dgm:cxn modelId="{5078D92C-1B13-4156-BC0B-000AA40E0C0F}" srcId="{BEFBBAE9-75DD-430A-907F-FF0F5AF2CF19}" destId="{9F9399C6-02F3-432B-8C62-8AD397F2513E}" srcOrd="4" destOrd="0" parTransId="{2775F6B7-5461-4803-A013-B031B2E9D4BF}" sibTransId="{EC377C5E-6021-40AF-967D-E92DBE3A3D3E}"/>
    <dgm:cxn modelId="{C7349841-3F66-4261-9326-B237970BD768}" srcId="{BEFBBAE9-75DD-430A-907F-FF0F5AF2CF19}" destId="{123D9B8F-9061-4BCB-AEC2-C316630B10CD}" srcOrd="1" destOrd="0" parTransId="{40C5D90E-0D28-4933-96A5-E4756813A800}" sibTransId="{08059FCA-FF5A-4C55-A7B1-3A0939D008D2}"/>
    <dgm:cxn modelId="{192F6F75-1C74-48D0-AB05-98A893EEBC1C}" type="presOf" srcId="{9F9399C6-02F3-432B-8C62-8AD397F2513E}" destId="{9472965E-6097-4649-B466-9E6D694C569B}" srcOrd="0" destOrd="0" presId="urn:microsoft.com/office/officeart/2005/8/layout/vList2"/>
    <dgm:cxn modelId="{5EE6B2CE-980E-413A-8ECE-69AC4CDC80F0}" srcId="{BEFBBAE9-75DD-430A-907F-FF0F5AF2CF19}" destId="{E0913A66-E1E0-4E57-B5D4-9DBB457634FB}" srcOrd="5" destOrd="0" parTransId="{866A56F5-EEFB-4C70-AB62-45B584EA848C}" sibTransId="{F7F8D903-01FF-4058-A744-AF34B965D012}"/>
    <dgm:cxn modelId="{8DA86BAF-825F-46FB-80DA-D00A70E5D1FE}" srcId="{BEFBBAE9-75DD-430A-907F-FF0F5AF2CF19}" destId="{B314123C-313E-409C-9A4C-D3AD44475B7D}" srcOrd="2" destOrd="0" parTransId="{B52134EC-45E7-4098-8284-F8B2C8EB6523}" sibTransId="{5A302902-A14E-40A6-A523-5D3AA7E9FE0B}"/>
    <dgm:cxn modelId="{60965466-B9F2-4B40-B516-1901F8E2DB39}" type="presOf" srcId="{6493B702-3C74-4CCF-9F57-03BC85D040AF}" destId="{32251F89-9EA1-43B9-B722-6691D79B6EB9}" srcOrd="0" destOrd="0" presId="urn:microsoft.com/office/officeart/2005/8/layout/vList2"/>
    <dgm:cxn modelId="{CBA38F56-2FA1-4A83-B291-E51212897C61}" type="presOf" srcId="{E0913A66-E1E0-4E57-B5D4-9DBB457634FB}" destId="{CB47DFAD-7E27-4AEE-A83E-7085B5E5103F}" srcOrd="0" destOrd="0" presId="urn:microsoft.com/office/officeart/2005/8/layout/vList2"/>
    <dgm:cxn modelId="{1285004C-575B-411E-8079-9DA9F36107B7}" type="presOf" srcId="{D5358F65-03D2-4A7A-A7F6-1856C7795EBF}" destId="{E5A453D3-3A1C-49ED-A5C2-88A6BA777B2D}" srcOrd="0" destOrd="0" presId="urn:microsoft.com/office/officeart/2005/8/layout/vList2"/>
    <dgm:cxn modelId="{500E22AE-F7B0-49B8-8E2F-946D6EDB40E0}" type="presOf" srcId="{BEFBBAE9-75DD-430A-907F-FF0F5AF2CF19}" destId="{22860020-7231-41A6-8E82-571550227487}" srcOrd="0" destOrd="0" presId="urn:microsoft.com/office/officeart/2005/8/layout/vList2"/>
    <dgm:cxn modelId="{ED4EBE9D-69AD-40CF-990F-96AB5B02FD11}" type="presOf" srcId="{123D9B8F-9061-4BCB-AEC2-C316630B10CD}" destId="{9298207A-F8AB-4436-A090-2A4230CBFBB5}" srcOrd="0" destOrd="0" presId="urn:microsoft.com/office/officeart/2005/8/layout/vList2"/>
    <dgm:cxn modelId="{FBFC0CC2-4F3E-41D3-A2E0-452F44349230}" type="presParOf" srcId="{22860020-7231-41A6-8E82-571550227487}" destId="{E5A453D3-3A1C-49ED-A5C2-88A6BA777B2D}" srcOrd="0" destOrd="0" presId="urn:microsoft.com/office/officeart/2005/8/layout/vList2"/>
    <dgm:cxn modelId="{E5DA64A5-59C0-4C6A-B66E-7BFD07EB5D5E}" type="presParOf" srcId="{22860020-7231-41A6-8E82-571550227487}" destId="{3D05D133-20A5-4228-829B-E791F54AAE6C}" srcOrd="1" destOrd="0" presId="urn:microsoft.com/office/officeart/2005/8/layout/vList2"/>
    <dgm:cxn modelId="{07392965-4EA1-4E2C-BA0A-DE02044DE6B0}" type="presParOf" srcId="{22860020-7231-41A6-8E82-571550227487}" destId="{9298207A-F8AB-4436-A090-2A4230CBFBB5}" srcOrd="2" destOrd="0" presId="urn:microsoft.com/office/officeart/2005/8/layout/vList2"/>
    <dgm:cxn modelId="{14277EE8-4A99-4EE5-ADA2-7A1F7878DF9B}" type="presParOf" srcId="{22860020-7231-41A6-8E82-571550227487}" destId="{C896A326-9447-4DFC-A208-F0CF143C58C1}" srcOrd="3" destOrd="0" presId="urn:microsoft.com/office/officeart/2005/8/layout/vList2"/>
    <dgm:cxn modelId="{C394DFA7-5AED-45EA-83ED-4D31DCB693E3}" type="presParOf" srcId="{22860020-7231-41A6-8E82-571550227487}" destId="{682BF69E-1DAD-49FE-8C79-80DD7736783E}" srcOrd="4" destOrd="0" presId="urn:microsoft.com/office/officeart/2005/8/layout/vList2"/>
    <dgm:cxn modelId="{D8CEF601-6599-4432-8BC9-E497FDC2B817}" type="presParOf" srcId="{22860020-7231-41A6-8E82-571550227487}" destId="{B6DE7BDA-A02B-44F4-8A0C-C6D28A44D1A3}" srcOrd="5" destOrd="0" presId="urn:microsoft.com/office/officeart/2005/8/layout/vList2"/>
    <dgm:cxn modelId="{C7961CC0-79A7-4ECF-8ABD-DF01303C8A32}" type="presParOf" srcId="{22860020-7231-41A6-8E82-571550227487}" destId="{32251F89-9EA1-43B9-B722-6691D79B6EB9}" srcOrd="6" destOrd="0" presId="urn:microsoft.com/office/officeart/2005/8/layout/vList2"/>
    <dgm:cxn modelId="{436E2B3D-1C28-402A-B3AB-D29D72F28215}" type="presParOf" srcId="{22860020-7231-41A6-8E82-571550227487}" destId="{0CF9B320-8ABF-463C-A0AB-15792D81A122}" srcOrd="7" destOrd="0" presId="urn:microsoft.com/office/officeart/2005/8/layout/vList2"/>
    <dgm:cxn modelId="{BDDA13F6-556D-4627-B673-9C47BF40615A}" type="presParOf" srcId="{22860020-7231-41A6-8E82-571550227487}" destId="{9472965E-6097-4649-B466-9E6D694C569B}" srcOrd="8" destOrd="0" presId="urn:microsoft.com/office/officeart/2005/8/layout/vList2"/>
    <dgm:cxn modelId="{7E38C3F5-0CB0-4D51-9D1D-38EA9DD8B97D}" type="presParOf" srcId="{22860020-7231-41A6-8E82-571550227487}" destId="{AF7BB0C0-DC0A-4419-9BB4-0592B7145B3B}" srcOrd="9" destOrd="0" presId="urn:microsoft.com/office/officeart/2005/8/layout/vList2"/>
    <dgm:cxn modelId="{B02B2FF1-2A40-4489-BA2C-365BA31ED3F2}" type="presParOf" srcId="{22860020-7231-41A6-8E82-571550227487}" destId="{CB47DFAD-7E27-4AEE-A83E-7085B5E5103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9CCB8B-CE65-43D4-A86F-32E0F18191EB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DA2C9878-434A-492A-8D91-AB0DBD57EA24}">
      <dgm:prSet/>
      <dgm:spPr/>
      <dgm:t>
        <a:bodyPr/>
        <a:lstStyle/>
        <a:p>
          <a:pPr algn="ctr" rtl="0"/>
          <a:r>
            <a:rPr lang="nl-NL" smtClean="0"/>
            <a:t>Concentratie van stoffen I</a:t>
          </a:r>
          <a:endParaRPr lang="nl-NL"/>
        </a:p>
      </dgm:t>
    </dgm:pt>
    <dgm:pt modelId="{DBE46947-04CE-4481-932E-A1B88A298F7F}" type="parTrans" cxnId="{9302BB42-D69F-4B5D-B726-60C03F962204}">
      <dgm:prSet/>
      <dgm:spPr/>
      <dgm:t>
        <a:bodyPr/>
        <a:lstStyle/>
        <a:p>
          <a:endParaRPr lang="nl-NL"/>
        </a:p>
      </dgm:t>
    </dgm:pt>
    <dgm:pt modelId="{86130B2F-B8DE-412E-81FE-869745884A47}" type="sibTrans" cxnId="{9302BB42-D69F-4B5D-B726-60C03F962204}">
      <dgm:prSet/>
      <dgm:spPr/>
      <dgm:t>
        <a:bodyPr/>
        <a:lstStyle/>
        <a:p>
          <a:endParaRPr lang="nl-NL"/>
        </a:p>
      </dgm:t>
    </dgm:pt>
    <dgm:pt modelId="{32D552F2-72BC-4481-B9B9-D8162B70789F}" type="pres">
      <dgm:prSet presAssocID="{F89CCB8B-CE65-43D4-A86F-32E0F18191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C6B6EB7-336A-4007-B2AC-6E5C50FB2CBB}" type="pres">
      <dgm:prSet presAssocID="{DA2C9878-434A-492A-8D91-AB0DBD57EA2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05C4DA17-2EF0-4A45-93C9-53A80CD42C7D}" type="presOf" srcId="{DA2C9878-434A-492A-8D91-AB0DBD57EA24}" destId="{0C6B6EB7-336A-4007-B2AC-6E5C50FB2CBB}" srcOrd="0" destOrd="0" presId="urn:microsoft.com/office/officeart/2005/8/layout/vList2"/>
    <dgm:cxn modelId="{C697B870-C172-4528-BE95-B63B2FCA658B}" type="presOf" srcId="{F89CCB8B-CE65-43D4-A86F-32E0F18191EB}" destId="{32D552F2-72BC-4481-B9B9-D8162B70789F}" srcOrd="0" destOrd="0" presId="urn:microsoft.com/office/officeart/2005/8/layout/vList2"/>
    <dgm:cxn modelId="{9302BB42-D69F-4B5D-B726-60C03F962204}" srcId="{F89CCB8B-CE65-43D4-A86F-32E0F18191EB}" destId="{DA2C9878-434A-492A-8D91-AB0DBD57EA24}" srcOrd="0" destOrd="0" parTransId="{DBE46947-04CE-4481-932E-A1B88A298F7F}" sibTransId="{86130B2F-B8DE-412E-81FE-869745884A47}"/>
    <dgm:cxn modelId="{B894DC9E-76C1-4F59-AA5E-5BFD5812ECD9}" type="presParOf" srcId="{32D552F2-72BC-4481-B9B9-D8162B70789F}" destId="{0C6B6EB7-336A-4007-B2AC-6E5C50FB2C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D9475B-3EDD-47C9-A3CD-C7E3CB0737E5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A70CA8B-328E-4E9D-A83A-F903766DB0B8}">
      <dgm:prSet/>
      <dgm:spPr/>
      <dgm:t>
        <a:bodyPr/>
        <a:lstStyle/>
        <a:p>
          <a:pPr algn="ctr" rtl="0"/>
          <a:r>
            <a:rPr lang="nl-NL" smtClean="0"/>
            <a:t>In en buiten de cel: stoffen opgelost in oplosmiddel</a:t>
          </a:r>
          <a:endParaRPr lang="nl-NL"/>
        </a:p>
      </dgm:t>
    </dgm:pt>
    <dgm:pt modelId="{6AF2110A-6DA7-4FD3-A244-119D2D16D066}" type="parTrans" cxnId="{7F237C39-F792-4ECA-BEAF-000620D82019}">
      <dgm:prSet/>
      <dgm:spPr/>
      <dgm:t>
        <a:bodyPr/>
        <a:lstStyle/>
        <a:p>
          <a:pPr algn="ctr"/>
          <a:endParaRPr lang="nl-NL"/>
        </a:p>
      </dgm:t>
    </dgm:pt>
    <dgm:pt modelId="{FF4B399D-26C3-4639-B93A-3DEAF2FFC558}" type="sibTrans" cxnId="{7F237C39-F792-4ECA-BEAF-000620D82019}">
      <dgm:prSet/>
      <dgm:spPr/>
      <dgm:t>
        <a:bodyPr/>
        <a:lstStyle/>
        <a:p>
          <a:pPr algn="ctr"/>
          <a:endParaRPr lang="nl-NL"/>
        </a:p>
      </dgm:t>
    </dgm:pt>
    <dgm:pt modelId="{98AC988A-CA2A-4FE7-AD84-B30440A8DF5A}">
      <dgm:prSet/>
      <dgm:spPr/>
      <dgm:t>
        <a:bodyPr/>
        <a:lstStyle/>
        <a:p>
          <a:pPr algn="ctr" rtl="0"/>
          <a:r>
            <a:rPr lang="nl-NL" smtClean="0"/>
            <a:t>Concentratie = hoeveelheid opgeloste stof per volume-eenheid van de oplossing</a:t>
          </a:r>
          <a:endParaRPr lang="nl-NL"/>
        </a:p>
      </dgm:t>
    </dgm:pt>
    <dgm:pt modelId="{4F9ADB76-94D1-4E05-ADFE-1EF9054A9583}" type="parTrans" cxnId="{33E79C15-3738-4142-8AD9-174006625D92}">
      <dgm:prSet/>
      <dgm:spPr/>
      <dgm:t>
        <a:bodyPr/>
        <a:lstStyle/>
        <a:p>
          <a:pPr algn="ctr"/>
          <a:endParaRPr lang="nl-NL"/>
        </a:p>
      </dgm:t>
    </dgm:pt>
    <dgm:pt modelId="{4DA82BD8-8D6D-4FC4-954B-4B74B72E37BA}" type="sibTrans" cxnId="{33E79C15-3738-4142-8AD9-174006625D92}">
      <dgm:prSet/>
      <dgm:spPr/>
      <dgm:t>
        <a:bodyPr/>
        <a:lstStyle/>
        <a:p>
          <a:pPr algn="ctr"/>
          <a:endParaRPr lang="nl-NL"/>
        </a:p>
      </dgm:t>
    </dgm:pt>
    <dgm:pt modelId="{525DB806-D8B2-4F7F-985C-58632CA3220B}">
      <dgm:prSet/>
      <dgm:spPr/>
      <dgm:t>
        <a:bodyPr/>
        <a:lstStyle/>
        <a:p>
          <a:pPr algn="ctr" rtl="0"/>
          <a:r>
            <a:rPr lang="nl-NL" dirty="0" smtClean="0"/>
            <a:t>Uitgedrukt in gram per liter (g/l) – volumeprocenten – gewichtseenheden – massaprocenten – mg/m</a:t>
          </a:r>
          <a:r>
            <a:rPr lang="nl-NL" baseline="30000" dirty="0" smtClean="0"/>
            <a:t>3</a:t>
          </a:r>
          <a:endParaRPr lang="nl-NL" dirty="0"/>
        </a:p>
      </dgm:t>
    </dgm:pt>
    <dgm:pt modelId="{CF573A4F-079A-4824-9B41-EA4C980C032E}" type="parTrans" cxnId="{D1B0422A-FBE1-4B85-BB76-219AFA72EEBD}">
      <dgm:prSet/>
      <dgm:spPr/>
      <dgm:t>
        <a:bodyPr/>
        <a:lstStyle/>
        <a:p>
          <a:pPr algn="ctr"/>
          <a:endParaRPr lang="nl-NL"/>
        </a:p>
      </dgm:t>
    </dgm:pt>
    <dgm:pt modelId="{694188FE-50B3-4AB0-885A-6118C1D794C8}" type="sibTrans" cxnId="{D1B0422A-FBE1-4B85-BB76-219AFA72EEBD}">
      <dgm:prSet/>
      <dgm:spPr/>
      <dgm:t>
        <a:bodyPr/>
        <a:lstStyle/>
        <a:p>
          <a:pPr algn="ctr"/>
          <a:endParaRPr lang="nl-NL"/>
        </a:p>
      </dgm:t>
    </dgm:pt>
    <dgm:pt modelId="{96519135-86FD-41CB-B0F4-7505F79DF932}">
      <dgm:prSet/>
      <dgm:spPr/>
      <dgm:t>
        <a:bodyPr/>
        <a:lstStyle/>
        <a:p>
          <a:pPr algn="ctr" rtl="0"/>
          <a:r>
            <a:rPr lang="nl-NL" smtClean="0"/>
            <a:t>Voorbeeld: 5 gram suiker in 95 gram water </a:t>
          </a:r>
          <a:r>
            <a:rPr lang="nl-NL" smtClean="0">
              <a:sym typeface="Wingdings"/>
            </a:rPr>
            <a:t></a:t>
          </a:r>
          <a:r>
            <a:rPr lang="nl-NL" smtClean="0"/>
            <a:t> concentratie in massaprocenten is  5% (5/100)                      </a:t>
          </a:r>
          <a:endParaRPr lang="nl-NL"/>
        </a:p>
      </dgm:t>
    </dgm:pt>
    <dgm:pt modelId="{27356701-E9CE-4CFC-8BC8-BDB61176D506}" type="parTrans" cxnId="{54546497-63DB-4CB0-988A-7FF39B8D763D}">
      <dgm:prSet/>
      <dgm:spPr/>
      <dgm:t>
        <a:bodyPr/>
        <a:lstStyle/>
        <a:p>
          <a:pPr algn="ctr"/>
          <a:endParaRPr lang="nl-NL"/>
        </a:p>
      </dgm:t>
    </dgm:pt>
    <dgm:pt modelId="{9D894D96-C5D7-4419-A8E3-47ECF2938FE1}" type="sibTrans" cxnId="{54546497-63DB-4CB0-988A-7FF39B8D763D}">
      <dgm:prSet/>
      <dgm:spPr/>
      <dgm:t>
        <a:bodyPr/>
        <a:lstStyle/>
        <a:p>
          <a:pPr algn="ctr"/>
          <a:endParaRPr lang="nl-NL"/>
        </a:p>
      </dgm:t>
    </dgm:pt>
    <dgm:pt modelId="{110447BF-C9EF-4958-BDF0-C277812B5238}" type="pres">
      <dgm:prSet presAssocID="{E4D9475B-3EDD-47C9-A3CD-C7E3CB0737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E6D08E68-03BD-4150-91D3-C3DFC4A98F63}" type="pres">
      <dgm:prSet presAssocID="{7A70CA8B-328E-4E9D-A83A-F903766DB0B8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5ECC47C-8E9C-41AF-965D-B29B3F5B3303}" type="pres">
      <dgm:prSet presAssocID="{FF4B399D-26C3-4639-B93A-3DEAF2FFC558}" presName="spacer" presStyleCnt="0"/>
      <dgm:spPr/>
    </dgm:pt>
    <dgm:pt modelId="{AEA58C7B-7DA7-437A-B7E9-A5B928628131}" type="pres">
      <dgm:prSet presAssocID="{98AC988A-CA2A-4FE7-AD84-B30440A8DF5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70C5893C-AAB7-48C0-9DC6-7028DFD44D52}" type="pres">
      <dgm:prSet presAssocID="{4DA82BD8-8D6D-4FC4-954B-4B74B72E37BA}" presName="spacer" presStyleCnt="0"/>
      <dgm:spPr/>
    </dgm:pt>
    <dgm:pt modelId="{CD2BF525-4B5B-4247-BE98-4D22D31E9527}" type="pres">
      <dgm:prSet presAssocID="{525DB806-D8B2-4F7F-985C-58632CA3220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B07B1C7-9D41-48F8-9294-12299F3BDA02}" type="pres">
      <dgm:prSet presAssocID="{694188FE-50B3-4AB0-885A-6118C1D794C8}" presName="spacer" presStyleCnt="0"/>
      <dgm:spPr/>
    </dgm:pt>
    <dgm:pt modelId="{BC9FE6B4-22FD-4F72-B928-B88C1603C621}" type="pres">
      <dgm:prSet presAssocID="{96519135-86FD-41CB-B0F4-7505F79DF93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4546497-63DB-4CB0-988A-7FF39B8D763D}" srcId="{E4D9475B-3EDD-47C9-A3CD-C7E3CB0737E5}" destId="{96519135-86FD-41CB-B0F4-7505F79DF932}" srcOrd="3" destOrd="0" parTransId="{27356701-E9CE-4CFC-8BC8-BDB61176D506}" sibTransId="{9D894D96-C5D7-4419-A8E3-47ECF2938FE1}"/>
    <dgm:cxn modelId="{B4B49248-B1AF-4597-9B5C-C48A25FAA0BF}" type="presOf" srcId="{96519135-86FD-41CB-B0F4-7505F79DF932}" destId="{BC9FE6B4-22FD-4F72-B928-B88C1603C621}" srcOrd="0" destOrd="0" presId="urn:microsoft.com/office/officeart/2005/8/layout/vList2"/>
    <dgm:cxn modelId="{7F237C39-F792-4ECA-BEAF-000620D82019}" srcId="{E4D9475B-3EDD-47C9-A3CD-C7E3CB0737E5}" destId="{7A70CA8B-328E-4E9D-A83A-F903766DB0B8}" srcOrd="0" destOrd="0" parTransId="{6AF2110A-6DA7-4FD3-A244-119D2D16D066}" sibTransId="{FF4B399D-26C3-4639-B93A-3DEAF2FFC558}"/>
    <dgm:cxn modelId="{33E79C15-3738-4142-8AD9-174006625D92}" srcId="{E4D9475B-3EDD-47C9-A3CD-C7E3CB0737E5}" destId="{98AC988A-CA2A-4FE7-AD84-B30440A8DF5A}" srcOrd="1" destOrd="0" parTransId="{4F9ADB76-94D1-4E05-ADFE-1EF9054A9583}" sibTransId="{4DA82BD8-8D6D-4FC4-954B-4B74B72E37BA}"/>
    <dgm:cxn modelId="{1EFBC7F8-5268-4A9E-B823-B331A1066005}" type="presOf" srcId="{7A70CA8B-328E-4E9D-A83A-F903766DB0B8}" destId="{E6D08E68-03BD-4150-91D3-C3DFC4A98F63}" srcOrd="0" destOrd="0" presId="urn:microsoft.com/office/officeart/2005/8/layout/vList2"/>
    <dgm:cxn modelId="{D1B0422A-FBE1-4B85-BB76-219AFA72EEBD}" srcId="{E4D9475B-3EDD-47C9-A3CD-C7E3CB0737E5}" destId="{525DB806-D8B2-4F7F-985C-58632CA3220B}" srcOrd="2" destOrd="0" parTransId="{CF573A4F-079A-4824-9B41-EA4C980C032E}" sibTransId="{694188FE-50B3-4AB0-885A-6118C1D794C8}"/>
    <dgm:cxn modelId="{DB630AEA-7576-4279-A534-36C1431607CA}" type="presOf" srcId="{E4D9475B-3EDD-47C9-A3CD-C7E3CB0737E5}" destId="{110447BF-C9EF-4958-BDF0-C277812B5238}" srcOrd="0" destOrd="0" presId="urn:microsoft.com/office/officeart/2005/8/layout/vList2"/>
    <dgm:cxn modelId="{96C75B90-6D33-4E25-98BD-C6E0FE96FCF4}" type="presOf" srcId="{525DB806-D8B2-4F7F-985C-58632CA3220B}" destId="{CD2BF525-4B5B-4247-BE98-4D22D31E9527}" srcOrd="0" destOrd="0" presId="urn:microsoft.com/office/officeart/2005/8/layout/vList2"/>
    <dgm:cxn modelId="{9F5CCDEC-2AE1-483F-A941-F852D3AC493E}" type="presOf" srcId="{98AC988A-CA2A-4FE7-AD84-B30440A8DF5A}" destId="{AEA58C7B-7DA7-437A-B7E9-A5B928628131}" srcOrd="0" destOrd="0" presId="urn:microsoft.com/office/officeart/2005/8/layout/vList2"/>
    <dgm:cxn modelId="{45FEC1E9-5079-416D-8B9E-7347D8CED488}" type="presParOf" srcId="{110447BF-C9EF-4958-BDF0-C277812B5238}" destId="{E6D08E68-03BD-4150-91D3-C3DFC4A98F63}" srcOrd="0" destOrd="0" presId="urn:microsoft.com/office/officeart/2005/8/layout/vList2"/>
    <dgm:cxn modelId="{19BE192C-EA61-485C-B593-22618858A814}" type="presParOf" srcId="{110447BF-C9EF-4958-BDF0-C277812B5238}" destId="{85ECC47C-8E9C-41AF-965D-B29B3F5B3303}" srcOrd="1" destOrd="0" presId="urn:microsoft.com/office/officeart/2005/8/layout/vList2"/>
    <dgm:cxn modelId="{68DF7368-42D7-419C-A850-F14406DB722A}" type="presParOf" srcId="{110447BF-C9EF-4958-BDF0-C277812B5238}" destId="{AEA58C7B-7DA7-437A-B7E9-A5B928628131}" srcOrd="2" destOrd="0" presId="urn:microsoft.com/office/officeart/2005/8/layout/vList2"/>
    <dgm:cxn modelId="{02ABA95B-D984-429C-80B1-90EC9FECC366}" type="presParOf" srcId="{110447BF-C9EF-4958-BDF0-C277812B5238}" destId="{70C5893C-AAB7-48C0-9DC6-7028DFD44D52}" srcOrd="3" destOrd="0" presId="urn:microsoft.com/office/officeart/2005/8/layout/vList2"/>
    <dgm:cxn modelId="{E754EA52-D90C-48C1-B17D-A91F375E3A8D}" type="presParOf" srcId="{110447BF-C9EF-4958-BDF0-C277812B5238}" destId="{CD2BF525-4B5B-4247-BE98-4D22D31E9527}" srcOrd="4" destOrd="0" presId="urn:microsoft.com/office/officeart/2005/8/layout/vList2"/>
    <dgm:cxn modelId="{8B19D0F9-ECE6-4372-95A8-B72B5D735E22}" type="presParOf" srcId="{110447BF-C9EF-4958-BDF0-C277812B5238}" destId="{5B07B1C7-9D41-48F8-9294-12299F3BDA02}" srcOrd="5" destOrd="0" presId="urn:microsoft.com/office/officeart/2005/8/layout/vList2"/>
    <dgm:cxn modelId="{6D6D74BF-60D6-4311-8190-ECD55FF48AB1}" type="presParOf" srcId="{110447BF-C9EF-4958-BDF0-C277812B5238}" destId="{BC9FE6B4-22FD-4F72-B928-B88C1603C62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E363BC-2CAE-4410-899D-65ECA808BA0A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942E8159-6557-4E8B-8BE2-0F7DF68D1456}">
      <dgm:prSet/>
      <dgm:spPr/>
      <dgm:t>
        <a:bodyPr/>
        <a:lstStyle/>
        <a:p>
          <a:pPr rtl="0"/>
          <a:r>
            <a:rPr lang="nl-NL" smtClean="0"/>
            <a:t>Concentratie van stoffen II</a:t>
          </a:r>
          <a:endParaRPr lang="nl-NL"/>
        </a:p>
      </dgm:t>
    </dgm:pt>
    <dgm:pt modelId="{6E874DD6-98F8-47B3-AB3E-E4D5DAC7369B}" type="parTrans" cxnId="{5A7B4073-9578-4E71-9667-EB64A4B8F5FF}">
      <dgm:prSet/>
      <dgm:spPr/>
      <dgm:t>
        <a:bodyPr/>
        <a:lstStyle/>
        <a:p>
          <a:endParaRPr lang="nl-NL"/>
        </a:p>
      </dgm:t>
    </dgm:pt>
    <dgm:pt modelId="{5EED7FEA-C2B8-4FCF-B6A6-D0192969CA2E}" type="sibTrans" cxnId="{5A7B4073-9578-4E71-9667-EB64A4B8F5FF}">
      <dgm:prSet/>
      <dgm:spPr/>
      <dgm:t>
        <a:bodyPr/>
        <a:lstStyle/>
        <a:p>
          <a:endParaRPr lang="nl-NL"/>
        </a:p>
      </dgm:t>
    </dgm:pt>
    <dgm:pt modelId="{95FEBE54-CA24-4F1E-94BD-9E68080D2994}" type="pres">
      <dgm:prSet presAssocID="{20E363BC-2CAE-4410-899D-65ECA808BA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02CAE688-44E4-491C-AD70-6F1486B13023}" type="pres">
      <dgm:prSet presAssocID="{942E8159-6557-4E8B-8BE2-0F7DF68D145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A7B4073-9578-4E71-9667-EB64A4B8F5FF}" srcId="{20E363BC-2CAE-4410-899D-65ECA808BA0A}" destId="{942E8159-6557-4E8B-8BE2-0F7DF68D1456}" srcOrd="0" destOrd="0" parTransId="{6E874DD6-98F8-47B3-AB3E-E4D5DAC7369B}" sibTransId="{5EED7FEA-C2B8-4FCF-B6A6-D0192969CA2E}"/>
    <dgm:cxn modelId="{6D7A520A-3434-4B0B-B22F-75D0A160470F}" type="presOf" srcId="{20E363BC-2CAE-4410-899D-65ECA808BA0A}" destId="{95FEBE54-CA24-4F1E-94BD-9E68080D2994}" srcOrd="0" destOrd="0" presId="urn:microsoft.com/office/officeart/2005/8/layout/vList2"/>
    <dgm:cxn modelId="{2652F810-6D41-4B0E-A6B2-740787220DB1}" type="presOf" srcId="{942E8159-6557-4E8B-8BE2-0F7DF68D1456}" destId="{02CAE688-44E4-491C-AD70-6F1486B13023}" srcOrd="0" destOrd="0" presId="urn:microsoft.com/office/officeart/2005/8/layout/vList2"/>
    <dgm:cxn modelId="{2167B5C4-24EC-4C13-AF67-34DA8EC4DC93}" type="presParOf" srcId="{95FEBE54-CA24-4F1E-94BD-9E68080D2994}" destId="{02CAE688-44E4-491C-AD70-6F1486B13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F9697E-6723-461E-8587-999883FADB9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B6A4FF04-0DC1-4D7D-A906-97971D3A11D1}">
      <dgm:prSet/>
      <dgm:spPr/>
      <dgm:t>
        <a:bodyPr/>
        <a:lstStyle/>
        <a:p>
          <a:pPr algn="ctr" rtl="0"/>
          <a:r>
            <a:rPr lang="nl-NL" smtClean="0"/>
            <a:t>Hele lage concentraties: ppm (parts per million) </a:t>
          </a:r>
          <a:r>
            <a:rPr lang="nl-NL" smtClean="0">
              <a:sym typeface="Wingdings"/>
            </a:rPr>
            <a:t></a:t>
          </a:r>
          <a:r>
            <a:rPr lang="nl-NL" smtClean="0"/>
            <a:t> 0,0001%</a:t>
          </a:r>
          <a:endParaRPr lang="nl-NL"/>
        </a:p>
      </dgm:t>
    </dgm:pt>
    <dgm:pt modelId="{96B4605B-D242-48FD-8E51-F06D1F340B20}" type="parTrans" cxnId="{6478FD53-B67F-49C4-945B-3E40291186E4}">
      <dgm:prSet/>
      <dgm:spPr/>
      <dgm:t>
        <a:bodyPr/>
        <a:lstStyle/>
        <a:p>
          <a:pPr algn="ctr"/>
          <a:endParaRPr lang="nl-NL"/>
        </a:p>
      </dgm:t>
    </dgm:pt>
    <dgm:pt modelId="{AC3A56F1-59E8-42C6-8F53-37FC90C0D1BE}" type="sibTrans" cxnId="{6478FD53-B67F-49C4-945B-3E40291186E4}">
      <dgm:prSet/>
      <dgm:spPr/>
      <dgm:t>
        <a:bodyPr/>
        <a:lstStyle/>
        <a:p>
          <a:pPr algn="ctr"/>
          <a:endParaRPr lang="nl-NL"/>
        </a:p>
      </dgm:t>
    </dgm:pt>
    <dgm:pt modelId="{0BF31385-83C0-468E-8159-4D1A257D2DAE}">
      <dgm:prSet/>
      <dgm:spPr/>
      <dgm:t>
        <a:bodyPr/>
        <a:lstStyle/>
        <a:p>
          <a:pPr algn="ctr" rtl="0"/>
          <a:r>
            <a:rPr lang="nl-NL" smtClean="0"/>
            <a:t>Gassen: concentratie uitgedrukt in </a:t>
          </a:r>
          <a:r>
            <a:rPr lang="nl-NL" b="1" u="sng" smtClean="0"/>
            <a:t>druk</a:t>
          </a:r>
          <a:r>
            <a:rPr lang="nl-NL" smtClean="0"/>
            <a:t>, symbool </a:t>
          </a:r>
          <a:r>
            <a:rPr lang="nl-NL" b="1" smtClean="0"/>
            <a:t>p</a:t>
          </a:r>
          <a:r>
            <a:rPr lang="nl-NL" smtClean="0"/>
            <a:t>, uitgedrukt in Pa (pascal) of kPa</a:t>
          </a:r>
          <a:endParaRPr lang="nl-NL"/>
        </a:p>
      </dgm:t>
    </dgm:pt>
    <dgm:pt modelId="{A23166DB-C956-4D7C-BAE7-D4923FB638E2}" type="parTrans" cxnId="{F16F7280-32D9-4153-9866-46A88397F34C}">
      <dgm:prSet/>
      <dgm:spPr/>
      <dgm:t>
        <a:bodyPr/>
        <a:lstStyle/>
        <a:p>
          <a:pPr algn="ctr"/>
          <a:endParaRPr lang="nl-NL"/>
        </a:p>
      </dgm:t>
    </dgm:pt>
    <dgm:pt modelId="{8A47F092-162C-4B0D-9CFA-DF0AFD15EA4F}" type="sibTrans" cxnId="{F16F7280-32D9-4153-9866-46A88397F34C}">
      <dgm:prSet/>
      <dgm:spPr/>
      <dgm:t>
        <a:bodyPr/>
        <a:lstStyle/>
        <a:p>
          <a:pPr algn="ctr"/>
          <a:endParaRPr lang="nl-NL"/>
        </a:p>
      </dgm:t>
    </dgm:pt>
    <dgm:pt modelId="{1884634C-1FD5-4B95-B942-E3594BF1E2D7}" type="pres">
      <dgm:prSet presAssocID="{0AF9697E-6723-461E-8587-999883FADB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FC00C861-914C-4AE7-8251-C124900A1B37}" type="pres">
      <dgm:prSet presAssocID="{B6A4FF04-0DC1-4D7D-A906-97971D3A11D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89D748E0-ED36-431F-80A8-E95384D2A2E2}" type="pres">
      <dgm:prSet presAssocID="{AC3A56F1-59E8-42C6-8F53-37FC90C0D1BE}" presName="spacer" presStyleCnt="0"/>
      <dgm:spPr/>
    </dgm:pt>
    <dgm:pt modelId="{9F7DD69B-2A28-4733-8E8C-6A18BDD0E637}" type="pres">
      <dgm:prSet presAssocID="{0BF31385-83C0-468E-8159-4D1A257D2DA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6478FD53-B67F-49C4-945B-3E40291186E4}" srcId="{0AF9697E-6723-461E-8587-999883FADB9D}" destId="{B6A4FF04-0DC1-4D7D-A906-97971D3A11D1}" srcOrd="0" destOrd="0" parTransId="{96B4605B-D242-48FD-8E51-F06D1F340B20}" sibTransId="{AC3A56F1-59E8-42C6-8F53-37FC90C0D1BE}"/>
    <dgm:cxn modelId="{A5AE4AC1-EFC5-42D8-8C70-3E755E2E53A0}" type="presOf" srcId="{B6A4FF04-0DC1-4D7D-A906-97971D3A11D1}" destId="{FC00C861-914C-4AE7-8251-C124900A1B37}" srcOrd="0" destOrd="0" presId="urn:microsoft.com/office/officeart/2005/8/layout/vList2"/>
    <dgm:cxn modelId="{3BFA30E6-D127-4ED8-84B4-4924A8E10C00}" type="presOf" srcId="{0AF9697E-6723-461E-8587-999883FADB9D}" destId="{1884634C-1FD5-4B95-B942-E3594BF1E2D7}" srcOrd="0" destOrd="0" presId="urn:microsoft.com/office/officeart/2005/8/layout/vList2"/>
    <dgm:cxn modelId="{F16F7280-32D9-4153-9866-46A88397F34C}" srcId="{0AF9697E-6723-461E-8587-999883FADB9D}" destId="{0BF31385-83C0-468E-8159-4D1A257D2DAE}" srcOrd="1" destOrd="0" parTransId="{A23166DB-C956-4D7C-BAE7-D4923FB638E2}" sibTransId="{8A47F092-162C-4B0D-9CFA-DF0AFD15EA4F}"/>
    <dgm:cxn modelId="{F75F436A-BD04-46B0-B7B7-854B45C1B55E}" type="presOf" srcId="{0BF31385-83C0-468E-8159-4D1A257D2DAE}" destId="{9F7DD69B-2A28-4733-8E8C-6A18BDD0E637}" srcOrd="0" destOrd="0" presId="urn:microsoft.com/office/officeart/2005/8/layout/vList2"/>
    <dgm:cxn modelId="{AB24FB14-9B39-41EB-B90B-F27BDC3C5832}" type="presParOf" srcId="{1884634C-1FD5-4B95-B942-E3594BF1E2D7}" destId="{FC00C861-914C-4AE7-8251-C124900A1B37}" srcOrd="0" destOrd="0" presId="urn:microsoft.com/office/officeart/2005/8/layout/vList2"/>
    <dgm:cxn modelId="{E940B6D5-5F93-4755-B837-933D48151B91}" type="presParOf" srcId="{1884634C-1FD5-4B95-B942-E3594BF1E2D7}" destId="{89D748E0-ED36-431F-80A8-E95384D2A2E2}" srcOrd="1" destOrd="0" presId="urn:microsoft.com/office/officeart/2005/8/layout/vList2"/>
    <dgm:cxn modelId="{0FFFA260-A072-4409-93D4-C1BFCA6E329F}" type="presParOf" srcId="{1884634C-1FD5-4B95-B942-E3594BF1E2D7}" destId="{9F7DD69B-2A28-4733-8E8C-6A18BDD0E63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FA749C-4A7A-41E2-9926-37272224A96B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A8DE76DC-034A-4B0E-9DBD-90B76D2A715D}">
      <dgm:prSet/>
      <dgm:spPr/>
      <dgm:t>
        <a:bodyPr/>
        <a:lstStyle/>
        <a:p>
          <a:pPr algn="ctr" rtl="0"/>
          <a:r>
            <a:rPr lang="nl-NL" smtClean="0"/>
            <a:t>Concentratie van stoffen III</a:t>
          </a:r>
          <a:endParaRPr lang="nl-NL"/>
        </a:p>
      </dgm:t>
    </dgm:pt>
    <dgm:pt modelId="{E3E4D9C8-762D-40FD-B8EE-E370E8A33956}" type="parTrans" cxnId="{5281434E-85D1-468E-81CB-E62A456FAEB5}">
      <dgm:prSet/>
      <dgm:spPr/>
      <dgm:t>
        <a:bodyPr/>
        <a:lstStyle/>
        <a:p>
          <a:endParaRPr lang="nl-NL"/>
        </a:p>
      </dgm:t>
    </dgm:pt>
    <dgm:pt modelId="{F657B2F7-4D9F-40AD-BE5A-A4FE960F2E66}" type="sibTrans" cxnId="{5281434E-85D1-468E-81CB-E62A456FAEB5}">
      <dgm:prSet/>
      <dgm:spPr/>
      <dgm:t>
        <a:bodyPr/>
        <a:lstStyle/>
        <a:p>
          <a:endParaRPr lang="nl-NL"/>
        </a:p>
      </dgm:t>
    </dgm:pt>
    <dgm:pt modelId="{FCD62E3C-5BD6-4C0F-A155-9636933BE727}" type="pres">
      <dgm:prSet presAssocID="{0AFA749C-4A7A-41E2-9926-37272224A9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00D033C-309F-45B4-A002-71C06E77346B}" type="pres">
      <dgm:prSet presAssocID="{A8DE76DC-034A-4B0E-9DBD-90B76D2A715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5281434E-85D1-468E-81CB-E62A456FAEB5}" srcId="{0AFA749C-4A7A-41E2-9926-37272224A96B}" destId="{A8DE76DC-034A-4B0E-9DBD-90B76D2A715D}" srcOrd="0" destOrd="0" parTransId="{E3E4D9C8-762D-40FD-B8EE-E370E8A33956}" sibTransId="{F657B2F7-4D9F-40AD-BE5A-A4FE960F2E66}"/>
    <dgm:cxn modelId="{17DF3D56-F20E-42EC-A1DF-3D303AEEF9D6}" type="presOf" srcId="{A8DE76DC-034A-4B0E-9DBD-90B76D2A715D}" destId="{700D033C-309F-45B4-A002-71C06E77346B}" srcOrd="0" destOrd="0" presId="urn:microsoft.com/office/officeart/2005/8/layout/vList2"/>
    <dgm:cxn modelId="{018F8567-315A-4CA2-B699-6E289482F428}" type="presOf" srcId="{0AFA749C-4A7A-41E2-9926-37272224A96B}" destId="{FCD62E3C-5BD6-4C0F-A155-9636933BE727}" srcOrd="0" destOrd="0" presId="urn:microsoft.com/office/officeart/2005/8/layout/vList2"/>
    <dgm:cxn modelId="{279B0958-290E-4C4F-9849-71FD198F5993}" type="presParOf" srcId="{FCD62E3C-5BD6-4C0F-A155-9636933BE727}" destId="{700D033C-309F-45B4-A002-71C06E77346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C245F1-5CB3-4CAC-8EEC-E6A6849BAB96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nl-NL"/>
        </a:p>
      </dgm:t>
    </dgm:pt>
    <dgm:pt modelId="{01D0443A-A41E-470A-80C8-8F5A9B958EB0}">
      <dgm:prSet/>
      <dgm:spPr/>
      <dgm:t>
        <a:bodyPr/>
        <a:lstStyle/>
        <a:p>
          <a:pPr rtl="0"/>
          <a:r>
            <a:rPr lang="nl-NL" smtClean="0"/>
            <a:t>180 ml water 20 gram suiker Totaal = …………. Concentratie = ……………………</a:t>
          </a:r>
          <a:endParaRPr lang="nl-NL"/>
        </a:p>
      </dgm:t>
    </dgm:pt>
    <dgm:pt modelId="{64673C71-1004-429A-A749-9BE492E8674D}" type="parTrans" cxnId="{CBD666F0-C581-45CE-ADBE-2BAA8793BCAF}">
      <dgm:prSet/>
      <dgm:spPr/>
      <dgm:t>
        <a:bodyPr/>
        <a:lstStyle/>
        <a:p>
          <a:endParaRPr lang="nl-NL"/>
        </a:p>
      </dgm:t>
    </dgm:pt>
    <dgm:pt modelId="{57CA3538-E34B-43D4-A323-3AC5127E7ACF}" type="sibTrans" cxnId="{CBD666F0-C581-45CE-ADBE-2BAA8793BCAF}">
      <dgm:prSet/>
      <dgm:spPr/>
      <dgm:t>
        <a:bodyPr/>
        <a:lstStyle/>
        <a:p>
          <a:endParaRPr lang="nl-NL"/>
        </a:p>
      </dgm:t>
    </dgm:pt>
    <dgm:pt modelId="{3C1B001E-2C5B-49E0-A2E5-367A9F0F75D1}">
      <dgm:prSet/>
      <dgm:spPr/>
      <dgm:t>
        <a:bodyPr/>
        <a:lstStyle/>
        <a:p>
          <a:pPr rtl="0"/>
          <a:r>
            <a:rPr lang="nl-NL" dirty="0" smtClean="0"/>
            <a:t>20 gram keukenzout oplossing van 5% Hoeveel gram zout en hoeveel ml water heb je nodig?</a:t>
          </a:r>
          <a:endParaRPr lang="nl-NL" dirty="0"/>
        </a:p>
      </dgm:t>
    </dgm:pt>
    <dgm:pt modelId="{9150CE5A-550D-401D-B093-EF873CB0D63D}" type="parTrans" cxnId="{EAE0F8F6-7F68-44CD-A0CC-108C8A6F9FB6}">
      <dgm:prSet/>
      <dgm:spPr/>
      <dgm:t>
        <a:bodyPr/>
        <a:lstStyle/>
        <a:p>
          <a:endParaRPr lang="nl-NL"/>
        </a:p>
      </dgm:t>
    </dgm:pt>
    <dgm:pt modelId="{3E42EF01-736D-40E7-8D5A-B185CD9B1425}" type="sibTrans" cxnId="{EAE0F8F6-7F68-44CD-A0CC-108C8A6F9FB6}">
      <dgm:prSet/>
      <dgm:spPr/>
      <dgm:t>
        <a:bodyPr/>
        <a:lstStyle/>
        <a:p>
          <a:endParaRPr lang="nl-NL"/>
        </a:p>
      </dgm:t>
    </dgm:pt>
    <dgm:pt modelId="{F4F6EAD9-260F-4149-9E59-911A50F02502}" type="pres">
      <dgm:prSet presAssocID="{BAC245F1-5CB3-4CAC-8EEC-E6A6849BAB9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l-NL"/>
        </a:p>
      </dgm:t>
    </dgm:pt>
    <dgm:pt modelId="{248404B8-2E86-4713-A3D7-23B1666BA4A2}" type="pres">
      <dgm:prSet presAssocID="{01D0443A-A41E-470A-80C8-8F5A9B958EB0}" presName="root" presStyleCnt="0"/>
      <dgm:spPr/>
    </dgm:pt>
    <dgm:pt modelId="{BF63C23C-B94A-4767-AC7A-F6E9D7631D78}" type="pres">
      <dgm:prSet presAssocID="{01D0443A-A41E-470A-80C8-8F5A9B958EB0}" presName="rootComposite" presStyleCnt="0"/>
      <dgm:spPr/>
    </dgm:pt>
    <dgm:pt modelId="{35CB39FE-5249-48F4-BB12-7871D55D37DE}" type="pres">
      <dgm:prSet presAssocID="{01D0443A-A41E-470A-80C8-8F5A9B958EB0}" presName="rootText" presStyleLbl="node1" presStyleIdx="0" presStyleCnt="2"/>
      <dgm:spPr/>
      <dgm:t>
        <a:bodyPr/>
        <a:lstStyle/>
        <a:p>
          <a:endParaRPr lang="nl-NL"/>
        </a:p>
      </dgm:t>
    </dgm:pt>
    <dgm:pt modelId="{6C7CE695-1C19-4E84-83D7-28722473EEBC}" type="pres">
      <dgm:prSet presAssocID="{01D0443A-A41E-470A-80C8-8F5A9B958EB0}" presName="rootConnector" presStyleLbl="node1" presStyleIdx="0" presStyleCnt="2"/>
      <dgm:spPr/>
      <dgm:t>
        <a:bodyPr/>
        <a:lstStyle/>
        <a:p>
          <a:endParaRPr lang="nl-NL"/>
        </a:p>
      </dgm:t>
    </dgm:pt>
    <dgm:pt modelId="{333341A3-137C-442E-A767-12071E20175E}" type="pres">
      <dgm:prSet presAssocID="{01D0443A-A41E-470A-80C8-8F5A9B958EB0}" presName="childShape" presStyleCnt="0"/>
      <dgm:spPr/>
    </dgm:pt>
    <dgm:pt modelId="{1D6D9102-C4DD-44A9-915D-E80FA0B93C6E}" type="pres">
      <dgm:prSet presAssocID="{3C1B001E-2C5B-49E0-A2E5-367A9F0F75D1}" presName="root" presStyleCnt="0"/>
      <dgm:spPr/>
    </dgm:pt>
    <dgm:pt modelId="{118B9F41-FAF5-4BA1-8DFC-A6A192A1534E}" type="pres">
      <dgm:prSet presAssocID="{3C1B001E-2C5B-49E0-A2E5-367A9F0F75D1}" presName="rootComposite" presStyleCnt="0"/>
      <dgm:spPr/>
    </dgm:pt>
    <dgm:pt modelId="{0FD91B06-D800-40E9-B5BA-897573077E60}" type="pres">
      <dgm:prSet presAssocID="{3C1B001E-2C5B-49E0-A2E5-367A9F0F75D1}" presName="rootText" presStyleLbl="node1" presStyleIdx="1" presStyleCnt="2"/>
      <dgm:spPr/>
      <dgm:t>
        <a:bodyPr/>
        <a:lstStyle/>
        <a:p>
          <a:endParaRPr lang="nl-NL"/>
        </a:p>
      </dgm:t>
    </dgm:pt>
    <dgm:pt modelId="{3EE48A75-FEF5-4B4A-B806-F154660DD93E}" type="pres">
      <dgm:prSet presAssocID="{3C1B001E-2C5B-49E0-A2E5-367A9F0F75D1}" presName="rootConnector" presStyleLbl="node1" presStyleIdx="1" presStyleCnt="2"/>
      <dgm:spPr/>
      <dgm:t>
        <a:bodyPr/>
        <a:lstStyle/>
        <a:p>
          <a:endParaRPr lang="nl-NL"/>
        </a:p>
      </dgm:t>
    </dgm:pt>
    <dgm:pt modelId="{F755E96C-E10A-4706-9E92-78DEBE559806}" type="pres">
      <dgm:prSet presAssocID="{3C1B001E-2C5B-49E0-A2E5-367A9F0F75D1}" presName="childShape" presStyleCnt="0"/>
      <dgm:spPr/>
    </dgm:pt>
  </dgm:ptLst>
  <dgm:cxnLst>
    <dgm:cxn modelId="{FDE9566A-F3CA-49CE-B4CD-84971B34F0D3}" type="presOf" srcId="{3C1B001E-2C5B-49E0-A2E5-367A9F0F75D1}" destId="{0FD91B06-D800-40E9-B5BA-897573077E60}" srcOrd="0" destOrd="0" presId="urn:microsoft.com/office/officeart/2005/8/layout/hierarchy3"/>
    <dgm:cxn modelId="{CBD666F0-C581-45CE-ADBE-2BAA8793BCAF}" srcId="{BAC245F1-5CB3-4CAC-8EEC-E6A6849BAB96}" destId="{01D0443A-A41E-470A-80C8-8F5A9B958EB0}" srcOrd="0" destOrd="0" parTransId="{64673C71-1004-429A-A749-9BE492E8674D}" sibTransId="{57CA3538-E34B-43D4-A323-3AC5127E7ACF}"/>
    <dgm:cxn modelId="{EAE0F8F6-7F68-44CD-A0CC-108C8A6F9FB6}" srcId="{BAC245F1-5CB3-4CAC-8EEC-E6A6849BAB96}" destId="{3C1B001E-2C5B-49E0-A2E5-367A9F0F75D1}" srcOrd="1" destOrd="0" parTransId="{9150CE5A-550D-401D-B093-EF873CB0D63D}" sibTransId="{3E42EF01-736D-40E7-8D5A-B185CD9B1425}"/>
    <dgm:cxn modelId="{F7BAAD2E-73EC-4B1F-836D-D9DCD98A9093}" type="presOf" srcId="{01D0443A-A41E-470A-80C8-8F5A9B958EB0}" destId="{6C7CE695-1C19-4E84-83D7-28722473EEBC}" srcOrd="1" destOrd="0" presId="urn:microsoft.com/office/officeart/2005/8/layout/hierarchy3"/>
    <dgm:cxn modelId="{464A5FAE-35CD-44B3-BE9B-16ED3E694B79}" type="presOf" srcId="{BAC245F1-5CB3-4CAC-8EEC-E6A6849BAB96}" destId="{F4F6EAD9-260F-4149-9E59-911A50F02502}" srcOrd="0" destOrd="0" presId="urn:microsoft.com/office/officeart/2005/8/layout/hierarchy3"/>
    <dgm:cxn modelId="{1B94CE57-5966-4D49-8E03-CD9EF87FE016}" type="presOf" srcId="{01D0443A-A41E-470A-80C8-8F5A9B958EB0}" destId="{35CB39FE-5249-48F4-BB12-7871D55D37DE}" srcOrd="0" destOrd="0" presId="urn:microsoft.com/office/officeart/2005/8/layout/hierarchy3"/>
    <dgm:cxn modelId="{7C1F6D61-1D1F-4D46-80BB-6939DAB5903E}" type="presOf" srcId="{3C1B001E-2C5B-49E0-A2E5-367A9F0F75D1}" destId="{3EE48A75-FEF5-4B4A-B806-F154660DD93E}" srcOrd="1" destOrd="0" presId="urn:microsoft.com/office/officeart/2005/8/layout/hierarchy3"/>
    <dgm:cxn modelId="{CF975E92-77E7-4E6C-BE3A-2F6C1C0CBA20}" type="presParOf" srcId="{F4F6EAD9-260F-4149-9E59-911A50F02502}" destId="{248404B8-2E86-4713-A3D7-23B1666BA4A2}" srcOrd="0" destOrd="0" presId="urn:microsoft.com/office/officeart/2005/8/layout/hierarchy3"/>
    <dgm:cxn modelId="{75A4D3BC-BFD2-422F-A8DE-90E959275B12}" type="presParOf" srcId="{248404B8-2E86-4713-A3D7-23B1666BA4A2}" destId="{BF63C23C-B94A-4767-AC7A-F6E9D7631D78}" srcOrd="0" destOrd="0" presId="urn:microsoft.com/office/officeart/2005/8/layout/hierarchy3"/>
    <dgm:cxn modelId="{A801C36A-D771-46DD-8686-775098519EAB}" type="presParOf" srcId="{BF63C23C-B94A-4767-AC7A-F6E9D7631D78}" destId="{35CB39FE-5249-48F4-BB12-7871D55D37DE}" srcOrd="0" destOrd="0" presId="urn:microsoft.com/office/officeart/2005/8/layout/hierarchy3"/>
    <dgm:cxn modelId="{C9C5F62B-F60E-4D4E-8522-ED7048E47C5D}" type="presParOf" srcId="{BF63C23C-B94A-4767-AC7A-F6E9D7631D78}" destId="{6C7CE695-1C19-4E84-83D7-28722473EEBC}" srcOrd="1" destOrd="0" presId="urn:microsoft.com/office/officeart/2005/8/layout/hierarchy3"/>
    <dgm:cxn modelId="{57544941-05DB-4494-9C75-3759CC82299A}" type="presParOf" srcId="{248404B8-2E86-4713-A3D7-23B1666BA4A2}" destId="{333341A3-137C-442E-A767-12071E20175E}" srcOrd="1" destOrd="0" presId="urn:microsoft.com/office/officeart/2005/8/layout/hierarchy3"/>
    <dgm:cxn modelId="{B8302944-C0A5-4607-8E64-01E9AE993D08}" type="presParOf" srcId="{F4F6EAD9-260F-4149-9E59-911A50F02502}" destId="{1D6D9102-C4DD-44A9-915D-E80FA0B93C6E}" srcOrd="1" destOrd="0" presId="urn:microsoft.com/office/officeart/2005/8/layout/hierarchy3"/>
    <dgm:cxn modelId="{739E1B54-08CF-48E1-81D7-33C4F272AA40}" type="presParOf" srcId="{1D6D9102-C4DD-44A9-915D-E80FA0B93C6E}" destId="{118B9F41-FAF5-4BA1-8DFC-A6A192A1534E}" srcOrd="0" destOrd="0" presId="urn:microsoft.com/office/officeart/2005/8/layout/hierarchy3"/>
    <dgm:cxn modelId="{A18D9DDC-03F8-45AF-BAA3-890057364E76}" type="presParOf" srcId="{118B9F41-FAF5-4BA1-8DFC-A6A192A1534E}" destId="{0FD91B06-D800-40E9-B5BA-897573077E60}" srcOrd="0" destOrd="0" presId="urn:microsoft.com/office/officeart/2005/8/layout/hierarchy3"/>
    <dgm:cxn modelId="{65082A0B-7870-46CB-882D-F194993AE761}" type="presParOf" srcId="{118B9F41-FAF5-4BA1-8DFC-A6A192A1534E}" destId="{3EE48A75-FEF5-4B4A-B806-F154660DD93E}" srcOrd="1" destOrd="0" presId="urn:microsoft.com/office/officeart/2005/8/layout/hierarchy3"/>
    <dgm:cxn modelId="{702BCE2C-D1BB-4B2F-8318-D8E6A717BEFA}" type="presParOf" srcId="{1D6D9102-C4DD-44A9-915D-E80FA0B93C6E}" destId="{F755E96C-E10A-4706-9E92-78DEBE559806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FD93FF-FB16-4D8C-8E0F-C459613D9EE0}" type="doc">
      <dgm:prSet loTypeId="urn:microsoft.com/office/officeart/2005/8/layout/vList2" loCatId="list" qsTypeId="urn:microsoft.com/office/officeart/2005/8/quickstyle/simple5" qsCatId="simple" csTypeId="urn:microsoft.com/office/officeart/2005/8/colors/accent3_4" csCatId="accent3"/>
      <dgm:spPr/>
      <dgm:t>
        <a:bodyPr/>
        <a:lstStyle/>
        <a:p>
          <a:endParaRPr lang="nl-NL"/>
        </a:p>
      </dgm:t>
    </dgm:pt>
    <dgm:pt modelId="{0F8757BF-B86F-4362-95E2-9C433EB40E69}">
      <dgm:prSet/>
      <dgm:spPr/>
      <dgm:t>
        <a:bodyPr/>
        <a:lstStyle/>
        <a:p>
          <a:pPr rtl="0"/>
          <a:r>
            <a:rPr lang="nl-NL" smtClean="0"/>
            <a:t>Verschil in wijze van transport</a:t>
          </a:r>
          <a:endParaRPr lang="nl-NL"/>
        </a:p>
      </dgm:t>
    </dgm:pt>
    <dgm:pt modelId="{20CDD5B2-A2F2-4383-A8EB-D8637CE01EA5}" type="parTrans" cxnId="{42112DF4-75CF-4940-B3D1-A34F96867359}">
      <dgm:prSet/>
      <dgm:spPr/>
      <dgm:t>
        <a:bodyPr/>
        <a:lstStyle/>
        <a:p>
          <a:endParaRPr lang="nl-NL"/>
        </a:p>
      </dgm:t>
    </dgm:pt>
    <dgm:pt modelId="{1BAC317A-A8B7-47AF-9C22-7AFC194E84F6}" type="sibTrans" cxnId="{42112DF4-75CF-4940-B3D1-A34F96867359}">
      <dgm:prSet/>
      <dgm:spPr/>
      <dgm:t>
        <a:bodyPr/>
        <a:lstStyle/>
        <a:p>
          <a:endParaRPr lang="nl-NL"/>
        </a:p>
      </dgm:t>
    </dgm:pt>
    <dgm:pt modelId="{25449ACC-B8C1-4CF5-8036-9A5A1093F218}" type="pres">
      <dgm:prSet presAssocID="{CCFD93FF-FB16-4D8C-8E0F-C459613D9E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71B4F3E6-E582-4117-81DD-6773AB2DE8E3}" type="pres">
      <dgm:prSet presAssocID="{0F8757BF-B86F-4362-95E2-9C433EB40E6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nl-NL"/>
        </a:p>
      </dgm:t>
    </dgm:pt>
  </dgm:ptLst>
  <dgm:cxnLst>
    <dgm:cxn modelId="{F1AF12B3-D404-4F90-B5BE-1EE969D9AAAD}" type="presOf" srcId="{CCFD93FF-FB16-4D8C-8E0F-C459613D9EE0}" destId="{25449ACC-B8C1-4CF5-8036-9A5A1093F218}" srcOrd="0" destOrd="0" presId="urn:microsoft.com/office/officeart/2005/8/layout/vList2"/>
    <dgm:cxn modelId="{B1063697-F60F-4693-97BA-CC395D1D13D0}" type="presOf" srcId="{0F8757BF-B86F-4362-95E2-9C433EB40E69}" destId="{71B4F3E6-E582-4117-81DD-6773AB2DE8E3}" srcOrd="0" destOrd="0" presId="urn:microsoft.com/office/officeart/2005/8/layout/vList2"/>
    <dgm:cxn modelId="{42112DF4-75CF-4940-B3D1-A34F96867359}" srcId="{CCFD93FF-FB16-4D8C-8E0F-C459613D9EE0}" destId="{0F8757BF-B86F-4362-95E2-9C433EB40E69}" srcOrd="0" destOrd="0" parTransId="{20CDD5B2-A2F2-4383-A8EB-D8637CE01EA5}" sibTransId="{1BAC317A-A8B7-47AF-9C22-7AFC194E84F6}"/>
    <dgm:cxn modelId="{A5B5AA0C-8A37-4D1A-8CF3-1E5E0A3EF9E0}" type="presParOf" srcId="{25449ACC-B8C1-4CF5-8036-9A5A1093F218}" destId="{71B4F3E6-E582-4117-81DD-6773AB2DE8E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D2FE3-1B3C-40AC-A28A-C76DAF17A492}">
      <dsp:nvSpPr>
        <dsp:cNvPr id="0" name=""/>
        <dsp:cNvSpPr/>
      </dsp:nvSpPr>
      <dsp:spPr>
        <a:xfrm>
          <a:off x="0" y="0"/>
          <a:ext cx="2952328" cy="147002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400" kern="1200" dirty="0" smtClean="0"/>
            <a:t>Thema 2 Cellen</a:t>
          </a:r>
          <a:endParaRPr lang="nl-NL" sz="4400" kern="1200" dirty="0"/>
        </a:p>
      </dsp:txBody>
      <dsp:txXfrm>
        <a:off x="71761" y="71761"/>
        <a:ext cx="2808806" cy="13265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9796E-136D-4CDE-A363-F5176777D502}">
      <dsp:nvSpPr>
        <dsp:cNvPr id="0" name=""/>
        <dsp:cNvSpPr/>
      </dsp:nvSpPr>
      <dsp:spPr>
        <a:xfrm>
          <a:off x="0" y="17796"/>
          <a:ext cx="2304256" cy="1510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Passief  door celmembraan</a:t>
          </a:r>
          <a:endParaRPr lang="nl-NL" sz="2700" kern="1200" dirty="0"/>
        </a:p>
      </dsp:txBody>
      <dsp:txXfrm>
        <a:off x="73731" y="91527"/>
        <a:ext cx="2156794" cy="1362934"/>
      </dsp:txXfrm>
    </dsp:sp>
    <dsp:sp modelId="{7E42056E-9610-424C-83DA-7F44BAD71E9B}">
      <dsp:nvSpPr>
        <dsp:cNvPr id="0" name=""/>
        <dsp:cNvSpPr/>
      </dsp:nvSpPr>
      <dsp:spPr>
        <a:xfrm>
          <a:off x="0" y="1605953"/>
          <a:ext cx="2304256" cy="1510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Passief door eiwitporiën</a:t>
          </a:r>
          <a:endParaRPr lang="nl-NL" sz="2700" kern="1200" dirty="0"/>
        </a:p>
      </dsp:txBody>
      <dsp:txXfrm>
        <a:off x="73731" y="1679684"/>
        <a:ext cx="2156794" cy="1362934"/>
      </dsp:txXfrm>
    </dsp:sp>
    <dsp:sp modelId="{DA7F2EAD-41BF-4DD5-BCE2-64F38105441E}">
      <dsp:nvSpPr>
        <dsp:cNvPr id="0" name=""/>
        <dsp:cNvSpPr/>
      </dsp:nvSpPr>
      <dsp:spPr>
        <a:xfrm>
          <a:off x="0" y="3194109"/>
          <a:ext cx="2304256" cy="15103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Actief door </a:t>
          </a:r>
          <a:r>
            <a:rPr lang="nl-NL" sz="2700" kern="1200" dirty="0" err="1" smtClean="0"/>
            <a:t>transport-eiwitten</a:t>
          </a:r>
          <a:endParaRPr lang="nl-NL" sz="2700" kern="1200" dirty="0"/>
        </a:p>
      </dsp:txBody>
      <dsp:txXfrm>
        <a:off x="73731" y="3267840"/>
        <a:ext cx="2156794" cy="13629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A0651-0432-4B1D-B1FB-8D5CB9EF806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Passief transport – Diffusie  I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1ED05-0880-4862-9466-CD68CFEABF5B}">
      <dsp:nvSpPr>
        <dsp:cNvPr id="0" name=""/>
        <dsp:cNvSpPr/>
      </dsp:nvSpPr>
      <dsp:spPr>
        <a:xfrm>
          <a:off x="0" y="913"/>
          <a:ext cx="8784976" cy="962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Diffusie = verspreiding van stoffen door een ruimte van een grotere concentratie naar een kleinere tot de concentratie overal gelijk is</a:t>
          </a:r>
          <a:endParaRPr lang="nl-NL" sz="2200" kern="1200" dirty="0"/>
        </a:p>
      </dsp:txBody>
      <dsp:txXfrm>
        <a:off x="46994" y="47907"/>
        <a:ext cx="8690988" cy="868696"/>
      </dsp:txXfrm>
    </dsp:sp>
    <dsp:sp modelId="{76D245AC-2AF9-4AC3-81D7-9159DE7E8248}">
      <dsp:nvSpPr>
        <dsp:cNvPr id="0" name=""/>
        <dsp:cNvSpPr/>
      </dsp:nvSpPr>
      <dsp:spPr>
        <a:xfrm>
          <a:off x="0" y="973117"/>
          <a:ext cx="8784976" cy="962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Diffusie geldt voor stoffen in de lucht (gassen) en stoffen in water of andere oplosmiddelen (opgeloste stoffen</a:t>
          </a:r>
          <a:endParaRPr lang="nl-NL" sz="2200" kern="1200" dirty="0"/>
        </a:p>
      </dsp:txBody>
      <dsp:txXfrm>
        <a:off x="46994" y="1020111"/>
        <a:ext cx="8690988" cy="868696"/>
      </dsp:txXfrm>
    </dsp:sp>
    <dsp:sp modelId="{0DF1632A-85F8-4EA3-A6E2-340A53F5A598}">
      <dsp:nvSpPr>
        <dsp:cNvPr id="0" name=""/>
        <dsp:cNvSpPr/>
      </dsp:nvSpPr>
      <dsp:spPr>
        <a:xfrm>
          <a:off x="0" y="1945983"/>
          <a:ext cx="8784976" cy="96268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Als diffusie plaats vindt door een doorlaatbare afscheiding (permeabele wand) noemen we dat ook diffusie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2200" kern="1200" dirty="0"/>
        </a:p>
      </dsp:txBody>
      <dsp:txXfrm>
        <a:off x="46994" y="1992977"/>
        <a:ext cx="8690988" cy="86869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CC520C-97BB-41F9-9FFC-30E303D574D0}">
      <dsp:nvSpPr>
        <dsp:cNvPr id="0" name=""/>
        <dsp:cNvSpPr/>
      </dsp:nvSpPr>
      <dsp:spPr>
        <a:xfrm>
          <a:off x="0" y="0"/>
          <a:ext cx="3456384" cy="12168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200" kern="1200" dirty="0" smtClean="0"/>
            <a:t>Verschil in concentratie tussen twee ruimten heet een concentratiegradiënt</a:t>
          </a:r>
          <a:endParaRPr lang="nl-NL" sz="2200" kern="1200" dirty="0"/>
        </a:p>
      </dsp:txBody>
      <dsp:txXfrm>
        <a:off x="59399" y="59399"/>
        <a:ext cx="3337586" cy="109800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714A5-CBD5-4EF5-A168-F2F6B226E35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dirty="0" smtClean="0"/>
            <a:t>Passief transport – Diffusie II</a:t>
          </a:r>
          <a:endParaRPr lang="nl-NL" sz="4700" kern="1200" dirty="0"/>
        </a:p>
      </dsp:txBody>
      <dsp:txXfrm>
        <a:off x="55030" y="62882"/>
        <a:ext cx="81195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80B84-A29F-472C-B3C7-DB804E62098F}">
      <dsp:nvSpPr>
        <dsp:cNvPr id="0" name=""/>
        <dsp:cNvSpPr/>
      </dsp:nvSpPr>
      <dsp:spPr>
        <a:xfrm>
          <a:off x="0" y="6651"/>
          <a:ext cx="5842991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Diffusiesnelheid = netto verplaatsing van de moleculen van een stof per tijdseenheid</a:t>
          </a:r>
          <a:endParaRPr lang="nl-NL" sz="2400" b="0" kern="1200" dirty="0"/>
        </a:p>
      </dsp:txBody>
      <dsp:txXfrm>
        <a:off x="46606" y="53257"/>
        <a:ext cx="5749779" cy="861507"/>
      </dsp:txXfrm>
    </dsp:sp>
    <dsp:sp modelId="{7C08049E-BF3D-430F-B676-F757E956C09F}">
      <dsp:nvSpPr>
        <dsp:cNvPr id="0" name=""/>
        <dsp:cNvSpPr/>
      </dsp:nvSpPr>
      <dsp:spPr>
        <a:xfrm>
          <a:off x="0" y="995931"/>
          <a:ext cx="5842991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Hogere temperatuur  </a:t>
          </a:r>
          <a:r>
            <a:rPr lang="nl-NL" sz="2400" b="0" kern="1200" dirty="0" smtClean="0">
              <a:sym typeface="Wingdings"/>
            </a:rPr>
            <a:t></a:t>
          </a:r>
          <a:r>
            <a:rPr lang="nl-NL" sz="2400" b="0" kern="1200" dirty="0" smtClean="0"/>
            <a:t> snellere diffusie</a:t>
          </a:r>
          <a:endParaRPr lang="nl-NL" sz="2400" b="0" kern="1200" dirty="0"/>
        </a:p>
      </dsp:txBody>
      <dsp:txXfrm>
        <a:off x="46606" y="1042537"/>
        <a:ext cx="5749779" cy="861507"/>
      </dsp:txXfrm>
    </dsp:sp>
    <dsp:sp modelId="{08B8B019-7BA0-46B5-8A40-50BB8C2964F5}">
      <dsp:nvSpPr>
        <dsp:cNvPr id="0" name=""/>
        <dsp:cNvSpPr/>
      </dsp:nvSpPr>
      <dsp:spPr>
        <a:xfrm>
          <a:off x="0" y="1985211"/>
          <a:ext cx="5842991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Groter oppervlak        </a:t>
          </a:r>
          <a:r>
            <a:rPr lang="nl-NL" sz="2400" b="0" kern="1200" dirty="0" smtClean="0">
              <a:sym typeface="Wingdings"/>
            </a:rPr>
            <a:t></a:t>
          </a:r>
          <a:r>
            <a:rPr lang="nl-NL" sz="2400" b="0" kern="1200" dirty="0" smtClean="0"/>
            <a:t> snellere diffusie</a:t>
          </a:r>
          <a:endParaRPr lang="nl-NL" sz="2400" b="0" kern="1200" dirty="0"/>
        </a:p>
      </dsp:txBody>
      <dsp:txXfrm>
        <a:off x="46606" y="2031817"/>
        <a:ext cx="5749779" cy="861507"/>
      </dsp:txXfrm>
    </dsp:sp>
    <dsp:sp modelId="{B600E2EA-DF58-4908-B6C4-B7479F2BABA8}">
      <dsp:nvSpPr>
        <dsp:cNvPr id="0" name=""/>
        <dsp:cNvSpPr/>
      </dsp:nvSpPr>
      <dsp:spPr>
        <a:xfrm>
          <a:off x="0" y="2974491"/>
          <a:ext cx="5842991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Kleinere afstand           </a:t>
          </a:r>
          <a:r>
            <a:rPr lang="nl-NL" sz="2400" b="0" kern="1200" dirty="0" smtClean="0">
              <a:sym typeface="Wingdings"/>
            </a:rPr>
            <a:t></a:t>
          </a:r>
          <a:r>
            <a:rPr lang="nl-NL" sz="2400" b="0" kern="1200" dirty="0" smtClean="0"/>
            <a:t> snellere diffusie</a:t>
          </a:r>
          <a:endParaRPr lang="nl-NL" sz="2400" b="0" kern="1200" dirty="0"/>
        </a:p>
      </dsp:txBody>
      <dsp:txXfrm>
        <a:off x="46606" y="3021097"/>
        <a:ext cx="5749779" cy="861507"/>
      </dsp:txXfrm>
    </dsp:sp>
    <dsp:sp modelId="{8AA63855-230E-4B9A-A0AE-EB477CFC1BC6}">
      <dsp:nvSpPr>
        <dsp:cNvPr id="0" name=""/>
        <dsp:cNvSpPr/>
      </dsp:nvSpPr>
      <dsp:spPr>
        <a:xfrm>
          <a:off x="0" y="3963771"/>
          <a:ext cx="5842991" cy="9547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Groter concentratieverschil </a:t>
          </a:r>
          <a:r>
            <a:rPr lang="nl-NL" sz="2400" b="0" kern="1200" dirty="0" smtClean="0">
              <a:sym typeface="Wingdings"/>
            </a:rPr>
            <a:t></a:t>
          </a:r>
          <a:r>
            <a:rPr lang="nl-NL" sz="2400" b="0" kern="1200" dirty="0" smtClean="0"/>
            <a:t> snellere </a:t>
          </a:r>
          <a:r>
            <a:rPr lang="nl-NL" sz="2400" b="0" kern="1200" dirty="0" smtClean="0"/>
            <a:t>diffusie      </a:t>
          </a:r>
          <a:r>
            <a:rPr lang="nl-NL" sz="2400" b="0" kern="1200" dirty="0" smtClean="0">
              <a:hlinkClick xmlns:r="http://schemas.openxmlformats.org/officeDocument/2006/relationships" r:id="rId1"/>
            </a:rPr>
            <a:t>Animatie Diffusie</a:t>
          </a:r>
          <a:endParaRPr lang="nl-NL" sz="2400" b="0" kern="1200" dirty="0"/>
        </a:p>
      </dsp:txBody>
      <dsp:txXfrm>
        <a:off x="46606" y="4010377"/>
        <a:ext cx="5749779" cy="86150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7CB35C-864A-4611-8092-4C13396C0098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Passief watertransport – Osmose I</a:t>
          </a:r>
          <a:endParaRPr lang="nl-NL" sz="4300" kern="1200" dirty="0"/>
        </a:p>
      </dsp:txBody>
      <dsp:txXfrm>
        <a:off x="50347" y="106169"/>
        <a:ext cx="8128906" cy="93066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9BD025-F569-49E3-AF73-A14926832CFA}">
      <dsp:nvSpPr>
        <dsp:cNvPr id="0" name=""/>
        <dsp:cNvSpPr/>
      </dsp:nvSpPr>
      <dsp:spPr>
        <a:xfrm>
          <a:off x="0" y="15809"/>
          <a:ext cx="8712968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smtClean="0"/>
            <a:t>Diffusie treedt ook op als twee compartimenten gescheiden zijn door een wand die alles doorlaat – een </a:t>
          </a:r>
          <a:r>
            <a:rPr lang="nl-NL" sz="2300" b="1" kern="1200" smtClean="0"/>
            <a:t>permeabele</a:t>
          </a:r>
          <a:r>
            <a:rPr lang="nl-NL" sz="2300" kern="1200" smtClean="0"/>
            <a:t> wand</a:t>
          </a:r>
          <a:endParaRPr lang="nl-NL" sz="2300" kern="1200"/>
        </a:p>
      </dsp:txBody>
      <dsp:txXfrm>
        <a:off x="44664" y="60473"/>
        <a:ext cx="8623640" cy="825612"/>
      </dsp:txXfrm>
    </dsp:sp>
    <dsp:sp modelId="{898515A9-1F89-4E92-B8B8-E0497FBEF686}">
      <dsp:nvSpPr>
        <dsp:cNvPr id="0" name=""/>
        <dsp:cNvSpPr/>
      </dsp:nvSpPr>
      <dsp:spPr>
        <a:xfrm>
          <a:off x="0" y="996989"/>
          <a:ext cx="8712968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Een </a:t>
          </a:r>
          <a:r>
            <a:rPr lang="nl-NL" sz="2300" b="1" kern="1200" dirty="0" smtClean="0"/>
            <a:t>semipermeabele</a:t>
          </a:r>
          <a:r>
            <a:rPr lang="nl-NL" sz="2300" kern="1200" dirty="0" smtClean="0"/>
            <a:t> wand laat alleen watermoleculen door</a:t>
          </a:r>
          <a:endParaRPr lang="nl-NL" sz="2300" kern="1200" dirty="0"/>
        </a:p>
      </dsp:txBody>
      <dsp:txXfrm>
        <a:off x="44664" y="1041653"/>
        <a:ext cx="8623640" cy="825612"/>
      </dsp:txXfrm>
    </dsp:sp>
    <dsp:sp modelId="{DE29EA53-E5E4-48F3-8AB2-85879E52BE39}">
      <dsp:nvSpPr>
        <dsp:cNvPr id="0" name=""/>
        <dsp:cNvSpPr/>
      </dsp:nvSpPr>
      <dsp:spPr>
        <a:xfrm>
          <a:off x="0" y="1978169"/>
          <a:ext cx="8712968" cy="9149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300" kern="1200" dirty="0" smtClean="0"/>
            <a:t>Water verplaatst zich dan van de oplossing met de laagste concentratie naar de oplossing met de hoogste concentratie = </a:t>
          </a:r>
          <a:r>
            <a:rPr lang="nl-NL" sz="2300" b="1" kern="1200" dirty="0" smtClean="0"/>
            <a:t>osmose</a:t>
          </a:r>
          <a:endParaRPr lang="nl-NL" sz="2300" b="1" kern="1200" dirty="0"/>
        </a:p>
      </dsp:txBody>
      <dsp:txXfrm>
        <a:off x="44664" y="2022833"/>
        <a:ext cx="8623640" cy="8256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151804-AEE6-497F-A29D-364895939E3B}">
      <dsp:nvSpPr>
        <dsp:cNvPr id="0" name=""/>
        <dsp:cNvSpPr/>
      </dsp:nvSpPr>
      <dsp:spPr>
        <a:xfrm>
          <a:off x="0" y="55822"/>
          <a:ext cx="8229600" cy="103135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Passief watertransport – Osmose II</a:t>
          </a:r>
          <a:endParaRPr lang="nl-NL" sz="4300" kern="1200" dirty="0"/>
        </a:p>
      </dsp:txBody>
      <dsp:txXfrm>
        <a:off x="50347" y="106169"/>
        <a:ext cx="8128906" cy="93066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F97103-14E1-4554-A112-D5934BFFED60}">
      <dsp:nvSpPr>
        <dsp:cNvPr id="0" name=""/>
        <dsp:cNvSpPr/>
      </dsp:nvSpPr>
      <dsp:spPr>
        <a:xfrm>
          <a:off x="0" y="70538"/>
          <a:ext cx="8507288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Elke oplossing heeft een osmotische waarde</a:t>
          </a:r>
          <a:endParaRPr lang="nl-NL" sz="2400" b="0" kern="1200" dirty="0"/>
        </a:p>
      </dsp:txBody>
      <dsp:txXfrm>
        <a:off x="46541" y="117079"/>
        <a:ext cx="8414206" cy="860321"/>
      </dsp:txXfrm>
    </dsp:sp>
    <dsp:sp modelId="{2D2856A3-A705-4831-B225-EB4A71263315}">
      <dsp:nvSpPr>
        <dsp:cNvPr id="0" name=""/>
        <dsp:cNvSpPr/>
      </dsp:nvSpPr>
      <dsp:spPr>
        <a:xfrm>
          <a:off x="0" y="1093062"/>
          <a:ext cx="8507288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Hoe meer opgeloste deeltjes per </a:t>
          </a:r>
          <a:r>
            <a:rPr lang="nl-NL" sz="2400" b="0" kern="1200" dirty="0" smtClean="0"/>
            <a:t>volume-eenheid </a:t>
          </a:r>
          <a:r>
            <a:rPr lang="nl-NL" sz="2400" b="0" kern="1200" dirty="0" smtClean="0">
              <a:sym typeface="Wingdings"/>
            </a:rPr>
            <a:t></a:t>
          </a:r>
          <a:r>
            <a:rPr lang="nl-NL" sz="2400" b="0" kern="1200" dirty="0" smtClean="0"/>
            <a:t> hogere osmotische waarde</a:t>
          </a:r>
          <a:endParaRPr lang="nl-NL" sz="2400" b="0" kern="1200" dirty="0"/>
        </a:p>
      </dsp:txBody>
      <dsp:txXfrm>
        <a:off x="46541" y="1139603"/>
        <a:ext cx="8414206" cy="860321"/>
      </dsp:txXfrm>
    </dsp:sp>
    <dsp:sp modelId="{09334F4F-71D1-4027-BC08-5ABB6431FF15}">
      <dsp:nvSpPr>
        <dsp:cNvPr id="0" name=""/>
        <dsp:cNvSpPr/>
      </dsp:nvSpPr>
      <dsp:spPr>
        <a:xfrm>
          <a:off x="0" y="2115586"/>
          <a:ext cx="8507288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>
              <a:effectLst/>
              <a:latin typeface="+mn-lt"/>
              <a:ea typeface="Calibri"/>
              <a:cs typeface="Times New Roman"/>
            </a:rPr>
            <a:t>C</a:t>
          </a:r>
          <a:r>
            <a:rPr lang="nl-NL" sz="2400" kern="1200" baseline="-25000" dirty="0" smtClean="0">
              <a:effectLst/>
              <a:latin typeface="+mn-lt"/>
              <a:ea typeface="Calibri"/>
              <a:cs typeface="Times New Roman"/>
            </a:rPr>
            <a:t>6</a:t>
          </a:r>
          <a:r>
            <a:rPr lang="nl-NL" sz="2400" kern="1200" dirty="0" smtClean="0">
              <a:effectLst/>
              <a:latin typeface="+mn-lt"/>
              <a:ea typeface="Calibri"/>
              <a:cs typeface="Times New Roman"/>
            </a:rPr>
            <a:t>H</a:t>
          </a:r>
          <a:r>
            <a:rPr lang="nl-NL" sz="2400" kern="1200" baseline="-25000" dirty="0" smtClean="0">
              <a:effectLst/>
              <a:latin typeface="+mn-lt"/>
              <a:ea typeface="Calibri"/>
              <a:cs typeface="Times New Roman"/>
            </a:rPr>
            <a:t>12</a:t>
          </a:r>
          <a:r>
            <a:rPr lang="nl-NL" sz="2400" kern="1200" dirty="0" smtClean="0">
              <a:effectLst/>
              <a:latin typeface="+mn-lt"/>
              <a:ea typeface="Calibri"/>
              <a:cs typeface="Times New Roman"/>
            </a:rPr>
            <a:t>O</a:t>
          </a:r>
          <a:r>
            <a:rPr lang="nl-NL" sz="2400" kern="1200" baseline="-25000" dirty="0" smtClean="0">
              <a:effectLst/>
              <a:latin typeface="+mn-lt"/>
              <a:ea typeface="Calibri"/>
              <a:cs typeface="Times New Roman"/>
            </a:rPr>
            <a:t>6</a:t>
          </a:r>
          <a:r>
            <a:rPr lang="nl-NL" sz="2400" kern="1200" dirty="0" smtClean="0">
              <a:effectLst/>
              <a:latin typeface="+mn-lt"/>
              <a:ea typeface="Calibri"/>
              <a:cs typeface="Times New Roman"/>
            </a:rPr>
            <a:t> anders dan </a:t>
          </a:r>
          <a:r>
            <a:rPr lang="nl-NL" sz="2400" b="0" kern="1200" dirty="0" err="1" smtClean="0"/>
            <a:t>NaCl</a:t>
          </a:r>
          <a:r>
            <a:rPr lang="nl-NL" sz="2400" b="0" kern="1200" dirty="0" smtClean="0"/>
            <a:t>, want </a:t>
          </a:r>
          <a:r>
            <a:rPr lang="nl-NL" sz="2400" b="0" kern="1200" dirty="0" err="1" smtClean="0"/>
            <a:t>NaCl</a:t>
          </a:r>
          <a:r>
            <a:rPr lang="nl-NL" sz="2400" b="0" kern="1200" dirty="0" smtClean="0"/>
            <a:t> </a:t>
          </a:r>
          <a:r>
            <a:rPr lang="nl-NL" sz="2400" b="0" kern="1200" dirty="0" smtClean="0">
              <a:sym typeface="Wingdings"/>
            </a:rPr>
            <a:t></a:t>
          </a:r>
          <a:r>
            <a:rPr lang="nl-NL" sz="2400" b="0" kern="1200" dirty="0" smtClean="0"/>
            <a:t> </a:t>
          </a:r>
          <a:r>
            <a:rPr lang="nl-NL" sz="2400" b="0" kern="1200" dirty="0" smtClean="0"/>
            <a:t>Na</a:t>
          </a:r>
          <a:r>
            <a:rPr lang="nl-NL" sz="2400" b="0" kern="1200" baseline="30000" dirty="0" smtClean="0"/>
            <a:t>+</a:t>
          </a:r>
          <a:r>
            <a:rPr lang="nl-NL" sz="2400" b="0" kern="1200" dirty="0" smtClean="0"/>
            <a:t> + Cl</a:t>
          </a:r>
          <a:r>
            <a:rPr lang="nl-NL" sz="2400" b="0" kern="1200" baseline="30000" dirty="0" smtClean="0"/>
            <a:t>-</a:t>
          </a:r>
          <a:r>
            <a:rPr lang="nl-NL" sz="2400" b="0" kern="1200" dirty="0" smtClean="0"/>
            <a:t>  (gesplitst in ionen</a:t>
          </a:r>
          <a:r>
            <a:rPr lang="nl-NL" sz="2400" b="0" kern="1200" dirty="0" smtClean="0"/>
            <a:t>), dus meer deeltjes in oplossing</a:t>
          </a:r>
          <a:endParaRPr lang="nl-NL" sz="2400" b="0" kern="1200" dirty="0"/>
        </a:p>
      </dsp:txBody>
      <dsp:txXfrm>
        <a:off x="46541" y="2162127"/>
        <a:ext cx="8414206" cy="860321"/>
      </dsp:txXfrm>
    </dsp:sp>
    <dsp:sp modelId="{F19E7CF2-A66E-4998-B7BF-60ED49995D0E}">
      <dsp:nvSpPr>
        <dsp:cNvPr id="0" name=""/>
        <dsp:cNvSpPr/>
      </dsp:nvSpPr>
      <dsp:spPr>
        <a:xfrm>
          <a:off x="0" y="3138109"/>
          <a:ext cx="8507288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/>
            <a:t>Osmose = verplaatsing van water door een semipermeabel membraan van </a:t>
          </a:r>
          <a:r>
            <a:rPr lang="nl-NL" sz="2400" b="0" kern="1200" dirty="0" smtClean="0"/>
            <a:t>lagere naar </a:t>
          </a:r>
          <a:r>
            <a:rPr lang="nl-NL" sz="2400" b="0" kern="1200" dirty="0" smtClean="0"/>
            <a:t>hogere osmotische waarde </a:t>
          </a:r>
          <a:endParaRPr lang="nl-NL" sz="2400" b="0" kern="1200" dirty="0"/>
        </a:p>
      </dsp:txBody>
      <dsp:txXfrm>
        <a:off x="46541" y="3184650"/>
        <a:ext cx="8414206" cy="860321"/>
      </dsp:txXfrm>
    </dsp:sp>
    <dsp:sp modelId="{9A36DB09-A846-4F6E-B78B-135E104881EA}">
      <dsp:nvSpPr>
        <dsp:cNvPr id="0" name=""/>
        <dsp:cNvSpPr/>
      </dsp:nvSpPr>
      <dsp:spPr>
        <a:xfrm>
          <a:off x="0" y="4160633"/>
          <a:ext cx="8507288" cy="953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0" kern="1200" dirty="0" smtClean="0">
              <a:hlinkClick xmlns:r="http://schemas.openxmlformats.org/officeDocument/2006/relationships" r:id="rId1"/>
            </a:rPr>
            <a:t>Animatie osmose</a:t>
          </a:r>
          <a:endParaRPr lang="nl-NL" sz="2400" b="0" kern="1200" dirty="0"/>
        </a:p>
      </dsp:txBody>
      <dsp:txXfrm>
        <a:off x="46541" y="4207174"/>
        <a:ext cx="8414206" cy="86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9565-83AC-44FB-9BDF-7415F0E43842}">
      <dsp:nvSpPr>
        <dsp:cNvPr id="0" name=""/>
        <dsp:cNvSpPr/>
      </dsp:nvSpPr>
      <dsp:spPr>
        <a:xfrm>
          <a:off x="0" y="36584"/>
          <a:ext cx="6012668" cy="1979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3600" kern="1200" dirty="0" smtClean="0"/>
            <a:t>§ 2.4 Opname en afgifte van stoffen tussen cellen en het uit- of  inwendig milieu</a:t>
          </a:r>
          <a:endParaRPr lang="nl-NL" sz="3600" kern="1200" dirty="0"/>
        </a:p>
      </dsp:txBody>
      <dsp:txXfrm>
        <a:off x="96638" y="133222"/>
        <a:ext cx="5819392" cy="178636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4D964E-6D71-4440-B9E6-5328932583A3}">
      <dsp:nvSpPr>
        <dsp:cNvPr id="0" name=""/>
        <dsp:cNvSpPr/>
      </dsp:nvSpPr>
      <dsp:spPr>
        <a:xfrm>
          <a:off x="0" y="79807"/>
          <a:ext cx="8229600" cy="98338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100" kern="1200" dirty="0" smtClean="0"/>
            <a:t>Transport stoffen via celmembranen</a:t>
          </a:r>
          <a:endParaRPr lang="nl-NL" sz="4100" kern="1200" dirty="0"/>
        </a:p>
      </dsp:txBody>
      <dsp:txXfrm>
        <a:off x="48005" y="127812"/>
        <a:ext cx="8133590" cy="887374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7B6A3-E810-472A-B2F3-0634E0B11114}">
      <dsp:nvSpPr>
        <dsp:cNvPr id="0" name=""/>
        <dsp:cNvSpPr/>
      </dsp:nvSpPr>
      <dsp:spPr>
        <a:xfrm>
          <a:off x="0" y="0"/>
          <a:ext cx="8733656" cy="228112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A0DDE5-3F50-4AE9-AAF9-2B79A6DBA0CF}">
      <dsp:nvSpPr>
        <dsp:cNvPr id="0" name=""/>
        <dsp:cNvSpPr/>
      </dsp:nvSpPr>
      <dsp:spPr>
        <a:xfrm>
          <a:off x="262009" y="304149"/>
          <a:ext cx="2565511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0DB6B00-9FCB-4C2E-AA33-7C5387393E88}">
      <dsp:nvSpPr>
        <dsp:cNvPr id="0" name=""/>
        <dsp:cNvSpPr/>
      </dsp:nvSpPr>
      <dsp:spPr>
        <a:xfrm rot="10800000">
          <a:off x="262009" y="2281121"/>
          <a:ext cx="2565511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dirty="0" smtClean="0"/>
            <a:t>Amoebe: eencellige met celmembraan als scheiding tussen cel en extern milieu</a:t>
          </a:r>
          <a:endParaRPr lang="nl-NL" sz="2400" kern="1200" dirty="0"/>
        </a:p>
      </dsp:txBody>
      <dsp:txXfrm rot="10800000">
        <a:off x="340907" y="2281121"/>
        <a:ext cx="2407715" cy="2709140"/>
      </dsp:txXfrm>
    </dsp:sp>
    <dsp:sp modelId="{3EAA1513-42F1-49B7-9A96-E4CB257F4546}">
      <dsp:nvSpPr>
        <dsp:cNvPr id="0" name=""/>
        <dsp:cNvSpPr/>
      </dsp:nvSpPr>
      <dsp:spPr>
        <a:xfrm>
          <a:off x="3084072" y="304149"/>
          <a:ext cx="2565511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DFE833-9AC8-4A91-B446-9CD642BC6B95}">
      <dsp:nvSpPr>
        <dsp:cNvPr id="0" name=""/>
        <dsp:cNvSpPr/>
      </dsp:nvSpPr>
      <dsp:spPr>
        <a:xfrm rot="10800000">
          <a:off x="3084072" y="2281121"/>
          <a:ext cx="2565511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Pantoffeldiertje: eencellige met celmembraan als scheiding tussen cel en extern milieu</a:t>
          </a:r>
          <a:endParaRPr lang="nl-NL" sz="2400" kern="1200"/>
        </a:p>
      </dsp:txBody>
      <dsp:txXfrm rot="10800000">
        <a:off x="3162970" y="2281121"/>
        <a:ext cx="2407715" cy="2709140"/>
      </dsp:txXfrm>
    </dsp:sp>
    <dsp:sp modelId="{C91783AC-B427-44D1-BCFC-28D1DE7CE3DA}">
      <dsp:nvSpPr>
        <dsp:cNvPr id="0" name=""/>
        <dsp:cNvSpPr/>
      </dsp:nvSpPr>
      <dsp:spPr>
        <a:xfrm>
          <a:off x="5906134" y="304149"/>
          <a:ext cx="2565511" cy="16728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5CCFD7-21E0-4445-BE2F-8E4977C2E18D}">
      <dsp:nvSpPr>
        <dsp:cNvPr id="0" name=""/>
        <dsp:cNvSpPr/>
      </dsp:nvSpPr>
      <dsp:spPr>
        <a:xfrm rot="10800000">
          <a:off x="5906134" y="2281121"/>
          <a:ext cx="2565511" cy="2788038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kern="1200" smtClean="0"/>
            <a:t>Meercellige dieren: celmembraan is scheiding tussen cel en intern milieu - weefselvloeistof</a:t>
          </a:r>
          <a:endParaRPr lang="nl-NL" sz="2400" kern="1200"/>
        </a:p>
      </dsp:txBody>
      <dsp:txXfrm rot="10800000">
        <a:off x="5985032" y="2281121"/>
        <a:ext cx="2407715" cy="270914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D3D23-3647-4569-A317-076A3079E47D}">
      <dsp:nvSpPr>
        <dsp:cNvPr id="0" name=""/>
        <dsp:cNvSpPr/>
      </dsp:nvSpPr>
      <dsp:spPr>
        <a:xfrm>
          <a:off x="0" y="5695"/>
          <a:ext cx="8507288" cy="1198754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l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300" kern="1200" dirty="0" smtClean="0"/>
            <a:t>Transport stoffen via celmembranen</a:t>
          </a:r>
          <a:endParaRPr lang="nl-NL" sz="4300" kern="1200" dirty="0"/>
        </a:p>
      </dsp:txBody>
      <dsp:txXfrm>
        <a:off x="58518" y="64213"/>
        <a:ext cx="8390252" cy="108171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3C17A5-F008-4D34-A4E2-0356C3E6380A}">
      <dsp:nvSpPr>
        <dsp:cNvPr id="0" name=""/>
        <dsp:cNvSpPr/>
      </dsp:nvSpPr>
      <dsp:spPr>
        <a:xfrm>
          <a:off x="0" y="0"/>
          <a:ext cx="2530624" cy="4675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700" kern="1200" dirty="0" smtClean="0"/>
            <a:t>Celmembraan bestaat uit fosfolipiden die met hydrofobe kant naar elkaar liggen </a:t>
          </a:r>
          <a:r>
            <a:rPr lang="nl-NL" sz="2700" kern="1200" dirty="0" smtClean="0">
              <a:sym typeface="Wingdings" pitchFamily="2" charset="2"/>
            </a:rPr>
            <a:t> </a:t>
          </a:r>
          <a:r>
            <a:rPr lang="nl-NL" sz="2700" kern="1200" dirty="0" smtClean="0"/>
            <a:t>barrière voor in water opgeloste stoffen</a:t>
          </a:r>
          <a:endParaRPr lang="nl-NL" sz="2700" kern="1200" dirty="0"/>
        </a:p>
      </dsp:txBody>
      <dsp:txXfrm>
        <a:off x="123535" y="123535"/>
        <a:ext cx="2283554" cy="442825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BFBF-0A83-46FD-878E-F07FCD5625D6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Transport via membraanporiën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F128F-4A49-433F-ADE3-3BA2FA9B7BB4}">
      <dsp:nvSpPr>
        <dsp:cNvPr id="0" name=""/>
        <dsp:cNvSpPr/>
      </dsp:nvSpPr>
      <dsp:spPr>
        <a:xfrm>
          <a:off x="0" y="207256"/>
          <a:ext cx="792088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Gassen als O</a:t>
          </a:r>
          <a:r>
            <a:rPr lang="nl-NL" sz="2500" kern="1200" baseline="-25000" smtClean="0"/>
            <a:t>2</a:t>
          </a:r>
          <a:r>
            <a:rPr lang="nl-NL" sz="2500" kern="1200" smtClean="0"/>
            <a:t> en CO</a:t>
          </a:r>
          <a:r>
            <a:rPr lang="nl-NL" sz="2500" kern="1200" baseline="-25000" smtClean="0"/>
            <a:t>2</a:t>
          </a:r>
          <a:r>
            <a:rPr lang="nl-NL" sz="2500" kern="1200" smtClean="0"/>
            <a:t> passeren celmembraan gemakkelijk op basis van diffusie</a:t>
          </a:r>
          <a:endParaRPr lang="nl-NL" sz="2500" kern="1200"/>
        </a:p>
      </dsp:txBody>
      <dsp:txXfrm>
        <a:off x="48547" y="255803"/>
        <a:ext cx="7823786" cy="897406"/>
      </dsp:txXfrm>
    </dsp:sp>
    <dsp:sp modelId="{F34D68CA-7E3B-439F-A60D-82FAB1E0A1CC}">
      <dsp:nvSpPr>
        <dsp:cNvPr id="0" name=""/>
        <dsp:cNvSpPr/>
      </dsp:nvSpPr>
      <dsp:spPr>
        <a:xfrm>
          <a:off x="0" y="1273756"/>
          <a:ext cx="792088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Eiwitten kunnen permanente open kanalen vormen voor opname en afgifte stoffen (H2O, ionen, kleine moleculen)</a:t>
          </a:r>
          <a:endParaRPr lang="nl-NL" sz="2500" kern="1200" dirty="0"/>
        </a:p>
      </dsp:txBody>
      <dsp:txXfrm>
        <a:off x="48547" y="1322303"/>
        <a:ext cx="7823786" cy="897406"/>
      </dsp:txXfrm>
    </dsp:sp>
    <dsp:sp modelId="{C00C766A-9B94-4A0B-9D2A-BB4E99901E51}">
      <dsp:nvSpPr>
        <dsp:cNvPr id="0" name=""/>
        <dsp:cNvSpPr/>
      </dsp:nvSpPr>
      <dsp:spPr>
        <a:xfrm>
          <a:off x="0" y="2340256"/>
          <a:ext cx="792088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Dan is er sprake van passief transport dat geen energie kost op basis van diffusie of osmose</a:t>
          </a:r>
          <a:endParaRPr lang="nl-NL" sz="2500" kern="1200" dirty="0"/>
        </a:p>
      </dsp:txBody>
      <dsp:txXfrm>
        <a:off x="48547" y="2388803"/>
        <a:ext cx="7823786" cy="897406"/>
      </dsp:txXfrm>
    </dsp:sp>
    <dsp:sp modelId="{052C6252-7A40-4C60-B4BC-FE9DFED16150}">
      <dsp:nvSpPr>
        <dsp:cNvPr id="0" name=""/>
        <dsp:cNvSpPr/>
      </dsp:nvSpPr>
      <dsp:spPr>
        <a:xfrm>
          <a:off x="0" y="3406756"/>
          <a:ext cx="7920880" cy="9945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Eiwitten kunnen ook van vorm veranderen als een stof zich hecht </a:t>
          </a:r>
          <a:r>
            <a:rPr lang="nl-NL" sz="2500" kern="1200" smtClean="0">
              <a:sym typeface="Wingdings"/>
            </a:rPr>
            <a:t></a:t>
          </a:r>
          <a:r>
            <a:rPr lang="nl-NL" sz="2500" kern="1200" smtClean="0"/>
            <a:t> afgifte aan innerlijk cel</a:t>
          </a:r>
          <a:endParaRPr lang="nl-NL" sz="2500" kern="1200"/>
        </a:p>
      </dsp:txBody>
      <dsp:txXfrm>
        <a:off x="48547" y="3455303"/>
        <a:ext cx="7823786" cy="89740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02121-78E4-4017-B41D-4EB05709AD8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Actief transport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A453D3-3A1C-49ED-A5C2-88A6BA777B2D}">
      <dsp:nvSpPr>
        <dsp:cNvPr id="0" name=""/>
        <dsp:cNvSpPr/>
      </dsp:nvSpPr>
      <dsp:spPr>
        <a:xfrm>
          <a:off x="0" y="95068"/>
          <a:ext cx="8712968" cy="6955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Door transporteiwitten of enzymatische pomp</a:t>
          </a:r>
          <a:endParaRPr lang="nl-NL" sz="2900" kern="1200"/>
        </a:p>
      </dsp:txBody>
      <dsp:txXfrm>
        <a:off x="33955" y="129023"/>
        <a:ext cx="8645058" cy="627655"/>
      </dsp:txXfrm>
    </dsp:sp>
    <dsp:sp modelId="{9298207A-F8AB-4436-A090-2A4230CBFBB5}">
      <dsp:nvSpPr>
        <dsp:cNvPr id="0" name=""/>
        <dsp:cNvSpPr/>
      </dsp:nvSpPr>
      <dsp:spPr>
        <a:xfrm>
          <a:off x="0" y="874153"/>
          <a:ext cx="8712968" cy="695565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50000"/>
                <a:satMod val="300000"/>
              </a:schemeClr>
            </a:gs>
            <a:gs pos="35000">
              <a:schemeClr val="accent3">
                <a:hueOff val="2250053"/>
                <a:satOff val="-3376"/>
                <a:lumOff val="-549"/>
                <a:alphaOff val="0"/>
                <a:tint val="37000"/>
                <a:satMod val="30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Transport vaak tegen concentratieverval in</a:t>
          </a:r>
          <a:endParaRPr lang="nl-NL" sz="2900" kern="1200"/>
        </a:p>
      </dsp:txBody>
      <dsp:txXfrm>
        <a:off x="33955" y="908108"/>
        <a:ext cx="8645058" cy="627655"/>
      </dsp:txXfrm>
    </dsp:sp>
    <dsp:sp modelId="{682BF69E-1DAD-49FE-8C79-80DD7736783E}">
      <dsp:nvSpPr>
        <dsp:cNvPr id="0" name=""/>
        <dsp:cNvSpPr/>
      </dsp:nvSpPr>
      <dsp:spPr>
        <a:xfrm>
          <a:off x="0" y="1653238"/>
          <a:ext cx="8712968" cy="695565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50000"/>
                <a:satMod val="300000"/>
              </a:schemeClr>
            </a:gs>
            <a:gs pos="35000">
              <a:schemeClr val="accent3">
                <a:hueOff val="4500106"/>
                <a:satOff val="-6752"/>
                <a:lumOff val="-1098"/>
                <a:alphaOff val="0"/>
                <a:tint val="37000"/>
                <a:satMod val="30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Transport kost energie, geleverd door ATP</a:t>
          </a:r>
          <a:endParaRPr lang="nl-NL" sz="2900" kern="1200"/>
        </a:p>
      </dsp:txBody>
      <dsp:txXfrm>
        <a:off x="33955" y="1687193"/>
        <a:ext cx="8645058" cy="627655"/>
      </dsp:txXfrm>
    </dsp:sp>
    <dsp:sp modelId="{32251F89-9EA1-43B9-B722-6691D79B6EB9}">
      <dsp:nvSpPr>
        <dsp:cNvPr id="0" name=""/>
        <dsp:cNvSpPr/>
      </dsp:nvSpPr>
      <dsp:spPr>
        <a:xfrm>
          <a:off x="0" y="2432323"/>
          <a:ext cx="8712968" cy="695565"/>
        </a:xfrm>
        <a:prstGeom prst="roundRect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tint val="50000"/>
                <a:satMod val="300000"/>
              </a:schemeClr>
            </a:gs>
            <a:gs pos="35000">
              <a:schemeClr val="accent3">
                <a:hueOff val="6750158"/>
                <a:satOff val="-10128"/>
                <a:lumOff val="-1647"/>
                <a:alphaOff val="0"/>
                <a:tint val="37000"/>
                <a:satMod val="30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smtClean="0"/>
            <a:t>Andere vorm van actief transport: blaasvorming</a:t>
          </a:r>
          <a:endParaRPr lang="nl-NL" sz="2900" kern="1200"/>
        </a:p>
      </dsp:txBody>
      <dsp:txXfrm>
        <a:off x="33955" y="2466278"/>
        <a:ext cx="8645058" cy="627655"/>
      </dsp:txXfrm>
    </dsp:sp>
    <dsp:sp modelId="{9472965E-6097-4649-B466-9E6D694C569B}">
      <dsp:nvSpPr>
        <dsp:cNvPr id="0" name=""/>
        <dsp:cNvSpPr/>
      </dsp:nvSpPr>
      <dsp:spPr>
        <a:xfrm>
          <a:off x="0" y="3211408"/>
          <a:ext cx="8712968" cy="695565"/>
        </a:xfrm>
        <a:prstGeom prst="roundRect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tint val="50000"/>
                <a:satMod val="300000"/>
              </a:schemeClr>
            </a:gs>
            <a:gs pos="35000">
              <a:schemeClr val="accent3">
                <a:hueOff val="9000211"/>
                <a:satOff val="-13504"/>
                <a:lumOff val="-2196"/>
                <a:alphaOff val="0"/>
                <a:tint val="37000"/>
                <a:satMod val="30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err="1" smtClean="0"/>
            <a:t>Endocytose</a:t>
          </a:r>
          <a:r>
            <a:rPr lang="nl-NL" sz="2900" kern="1200" dirty="0" smtClean="0"/>
            <a:t>: naar binnen toe (fagocytose of </a:t>
          </a:r>
          <a:r>
            <a:rPr lang="nl-NL" sz="2900" kern="1200" dirty="0" err="1" smtClean="0"/>
            <a:t>pinocytose</a:t>
          </a:r>
          <a:r>
            <a:rPr lang="nl-NL" sz="2900" kern="1200" dirty="0" smtClean="0"/>
            <a:t>)</a:t>
          </a:r>
          <a:endParaRPr lang="nl-NL" sz="2900" kern="1200" dirty="0"/>
        </a:p>
      </dsp:txBody>
      <dsp:txXfrm>
        <a:off x="33955" y="3245363"/>
        <a:ext cx="8645058" cy="627655"/>
      </dsp:txXfrm>
    </dsp:sp>
    <dsp:sp modelId="{CB47DFAD-7E27-4AEE-A83E-7085B5E5103F}">
      <dsp:nvSpPr>
        <dsp:cNvPr id="0" name=""/>
        <dsp:cNvSpPr/>
      </dsp:nvSpPr>
      <dsp:spPr>
        <a:xfrm>
          <a:off x="0" y="3990493"/>
          <a:ext cx="8712968" cy="69556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900" kern="1200" dirty="0" err="1" smtClean="0"/>
            <a:t>Exocytose</a:t>
          </a:r>
          <a:r>
            <a:rPr lang="nl-NL" sz="2900" kern="1200" dirty="0" smtClean="0"/>
            <a:t>: naar buiten toe (secretie)</a:t>
          </a:r>
          <a:endParaRPr lang="nl-NL" sz="2900" kern="1200" dirty="0"/>
        </a:p>
      </dsp:txBody>
      <dsp:txXfrm>
        <a:off x="33955" y="4024448"/>
        <a:ext cx="8645058" cy="6276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6B6EB7-336A-4007-B2AC-6E5C50FB2CB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Concentratie van stoffen 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08E68-03BD-4150-91D3-C3DFC4A98F63}">
      <dsp:nvSpPr>
        <dsp:cNvPr id="0" name=""/>
        <dsp:cNvSpPr/>
      </dsp:nvSpPr>
      <dsp:spPr>
        <a:xfrm>
          <a:off x="0" y="80999"/>
          <a:ext cx="864096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In en buiten de cel: stoffen opgelost in oplosmiddel</a:t>
          </a:r>
          <a:endParaRPr lang="nl-NL" sz="2800" kern="1200"/>
        </a:p>
      </dsp:txBody>
      <dsp:txXfrm>
        <a:off x="54298" y="135297"/>
        <a:ext cx="8532364" cy="1003708"/>
      </dsp:txXfrm>
    </dsp:sp>
    <dsp:sp modelId="{AEA58C7B-7DA7-437A-B7E9-A5B928628131}">
      <dsp:nvSpPr>
        <dsp:cNvPr id="0" name=""/>
        <dsp:cNvSpPr/>
      </dsp:nvSpPr>
      <dsp:spPr>
        <a:xfrm>
          <a:off x="0" y="1273943"/>
          <a:ext cx="864096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Concentratie = hoeveelheid opgeloste stof per volume-eenheid van de oplossing</a:t>
          </a:r>
          <a:endParaRPr lang="nl-NL" sz="2800" kern="1200"/>
        </a:p>
      </dsp:txBody>
      <dsp:txXfrm>
        <a:off x="54298" y="1328241"/>
        <a:ext cx="8532364" cy="1003708"/>
      </dsp:txXfrm>
    </dsp:sp>
    <dsp:sp modelId="{CD2BF525-4B5B-4247-BE98-4D22D31E9527}">
      <dsp:nvSpPr>
        <dsp:cNvPr id="0" name=""/>
        <dsp:cNvSpPr/>
      </dsp:nvSpPr>
      <dsp:spPr>
        <a:xfrm>
          <a:off x="0" y="2466888"/>
          <a:ext cx="864096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dirty="0" smtClean="0"/>
            <a:t>Uitgedrukt in gram per liter (g/l) – volumeprocenten – gewichtseenheden – massaprocenten – mg/m</a:t>
          </a:r>
          <a:r>
            <a:rPr lang="nl-NL" sz="2800" kern="1200" baseline="30000" dirty="0" smtClean="0"/>
            <a:t>3</a:t>
          </a:r>
          <a:endParaRPr lang="nl-NL" sz="2800" kern="1200" dirty="0"/>
        </a:p>
      </dsp:txBody>
      <dsp:txXfrm>
        <a:off x="54298" y="2521186"/>
        <a:ext cx="8532364" cy="1003708"/>
      </dsp:txXfrm>
    </dsp:sp>
    <dsp:sp modelId="{BC9FE6B4-22FD-4F72-B928-B88C1603C621}">
      <dsp:nvSpPr>
        <dsp:cNvPr id="0" name=""/>
        <dsp:cNvSpPr/>
      </dsp:nvSpPr>
      <dsp:spPr>
        <a:xfrm>
          <a:off x="0" y="3659832"/>
          <a:ext cx="8640960" cy="111230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800" kern="1200" smtClean="0"/>
            <a:t>Voorbeeld: 5 gram suiker in 95 gram water </a:t>
          </a:r>
          <a:r>
            <a:rPr lang="nl-NL" sz="2800" kern="1200" smtClean="0">
              <a:sym typeface="Wingdings"/>
            </a:rPr>
            <a:t></a:t>
          </a:r>
          <a:r>
            <a:rPr lang="nl-NL" sz="2800" kern="1200" smtClean="0"/>
            <a:t> concentratie in massaprocenten is  5% (5/100)                      </a:t>
          </a:r>
          <a:endParaRPr lang="nl-NL" sz="2800" kern="1200"/>
        </a:p>
      </dsp:txBody>
      <dsp:txXfrm>
        <a:off x="54298" y="3714130"/>
        <a:ext cx="8532364" cy="1003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CAE688-44E4-491C-AD70-6F1486B1302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Concentratie van stoffen 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C861-914C-4AE7-8251-C124900A1B37}">
      <dsp:nvSpPr>
        <dsp:cNvPr id="0" name=""/>
        <dsp:cNvSpPr/>
      </dsp:nvSpPr>
      <dsp:spPr>
        <a:xfrm>
          <a:off x="0" y="22699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Hele lage concentraties: ppm (parts per million) </a:t>
          </a:r>
          <a:r>
            <a:rPr lang="nl-NL" sz="2600" kern="1200" smtClean="0">
              <a:sym typeface="Wingdings"/>
            </a:rPr>
            <a:t></a:t>
          </a:r>
          <a:r>
            <a:rPr lang="nl-NL" sz="2600" kern="1200" smtClean="0"/>
            <a:t> 0,0001%</a:t>
          </a:r>
          <a:endParaRPr lang="nl-NL" sz="2600" kern="1200"/>
        </a:p>
      </dsp:txBody>
      <dsp:txXfrm>
        <a:off x="50489" y="73188"/>
        <a:ext cx="8128622" cy="933302"/>
      </dsp:txXfrm>
    </dsp:sp>
    <dsp:sp modelId="{9F7DD69B-2A28-4733-8E8C-6A18BDD0E637}">
      <dsp:nvSpPr>
        <dsp:cNvPr id="0" name=""/>
        <dsp:cNvSpPr/>
      </dsp:nvSpPr>
      <dsp:spPr>
        <a:xfrm>
          <a:off x="0" y="1131859"/>
          <a:ext cx="8229600" cy="10342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600" kern="1200" smtClean="0"/>
            <a:t>Gassen: concentratie uitgedrukt in </a:t>
          </a:r>
          <a:r>
            <a:rPr lang="nl-NL" sz="2600" b="1" u="sng" kern="1200" smtClean="0"/>
            <a:t>druk</a:t>
          </a:r>
          <a:r>
            <a:rPr lang="nl-NL" sz="2600" kern="1200" smtClean="0"/>
            <a:t>, symbool </a:t>
          </a:r>
          <a:r>
            <a:rPr lang="nl-NL" sz="2600" b="1" kern="1200" smtClean="0"/>
            <a:t>p</a:t>
          </a:r>
          <a:r>
            <a:rPr lang="nl-NL" sz="2600" kern="1200" smtClean="0"/>
            <a:t>, uitgedrukt in Pa (pascal) of kPa</a:t>
          </a:r>
          <a:endParaRPr lang="nl-NL" sz="2600" kern="1200"/>
        </a:p>
      </dsp:txBody>
      <dsp:txXfrm>
        <a:off x="50489" y="1182348"/>
        <a:ext cx="8128622" cy="9333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D033C-309F-45B4-A002-71C06E77346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Concentratie van stoffen III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B39FE-5249-48F4-BB12-7871D55D37DE}">
      <dsp:nvSpPr>
        <dsp:cNvPr id="0" name=""/>
        <dsp:cNvSpPr/>
      </dsp:nvSpPr>
      <dsp:spPr>
        <a:xfrm>
          <a:off x="1004" y="144238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smtClean="0"/>
            <a:t>180 ml water 20 gram suiker Totaal = …………. Concentratie = ……………………</a:t>
          </a:r>
          <a:endParaRPr lang="nl-NL" sz="2500" kern="1200"/>
        </a:p>
      </dsp:txBody>
      <dsp:txXfrm>
        <a:off x="54555" y="197789"/>
        <a:ext cx="3549605" cy="1721251"/>
      </dsp:txXfrm>
    </dsp:sp>
    <dsp:sp modelId="{0FD91B06-D800-40E9-B5BA-897573077E60}">
      <dsp:nvSpPr>
        <dsp:cNvPr id="0" name=""/>
        <dsp:cNvSpPr/>
      </dsp:nvSpPr>
      <dsp:spPr>
        <a:xfrm>
          <a:off x="4571888" y="144238"/>
          <a:ext cx="3656707" cy="182835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500" kern="1200" dirty="0" smtClean="0"/>
            <a:t>20 gram keukenzout oplossing van 5% Hoeveel gram zout en hoeveel ml water heb je nodig?</a:t>
          </a:r>
          <a:endParaRPr lang="nl-NL" sz="2500" kern="1200" dirty="0"/>
        </a:p>
      </dsp:txBody>
      <dsp:txXfrm>
        <a:off x="4625439" y="197789"/>
        <a:ext cx="3549605" cy="1721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4F3E6-E582-4117-81DD-6773AB2DE8E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4700" kern="1200" smtClean="0"/>
            <a:t>Verschil in wijze van transport</a:t>
          </a:r>
          <a:endParaRPr lang="nl-NL" sz="4700" kern="1200"/>
        </a:p>
      </dsp:txBody>
      <dsp:txXfrm>
        <a:off x="55030" y="62882"/>
        <a:ext cx="8119540" cy="1017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80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287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295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670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80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28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782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520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2427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2108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4247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AC9C6-C40F-4743-941E-16A75330A719}" type="datetimeFigureOut">
              <a:rPr lang="nl-NL" smtClean="0"/>
              <a:t>29-8-2014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DEC4D-F9A2-4A66-BDB6-A2A2A4F41D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668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image" Target="../media/image13.png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Data" Target="../diagrams/data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.jpeg"/><Relationship Id="rId17" Type="http://schemas.microsoft.com/office/2007/relationships/diagramDrawing" Target="../diagrams/drawing13.xml"/><Relationship Id="rId2" Type="http://schemas.openxmlformats.org/officeDocument/2006/relationships/diagramData" Target="../diagrams/data11.xml"/><Relationship Id="rId16" Type="http://schemas.openxmlformats.org/officeDocument/2006/relationships/diagramColors" Target="../diagrams/colors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QuickStyle" Target="../diagrams/quickStyle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Layout" Target="../diagrams/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13" Type="http://schemas.openxmlformats.org/officeDocument/2006/relationships/image" Target="../media/image7.png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6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13" Type="http://schemas.openxmlformats.org/officeDocument/2006/relationships/image" Target="../media/image9.png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8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6533244"/>
              </p:ext>
            </p:extLst>
          </p:nvPr>
        </p:nvGraphicFramePr>
        <p:xfrm>
          <a:off x="683568" y="1628800"/>
          <a:ext cx="2952328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31744298"/>
              </p:ext>
            </p:extLst>
          </p:nvPr>
        </p:nvGraphicFramePr>
        <p:xfrm>
          <a:off x="1547664" y="4653136"/>
          <a:ext cx="6012668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comps.canstockphoto.com/can-stock-photo_csp10167321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1524"/>
            <a:ext cx="4608512" cy="414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5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9814739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2490842"/>
              </p:ext>
            </p:extLst>
          </p:nvPr>
        </p:nvGraphicFramePr>
        <p:xfrm>
          <a:off x="251520" y="1556792"/>
          <a:ext cx="8733656" cy="506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4592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8103452"/>
              </p:ext>
            </p:extLst>
          </p:nvPr>
        </p:nvGraphicFramePr>
        <p:xfrm>
          <a:off x="457200" y="274638"/>
          <a:ext cx="8507288" cy="1210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331277"/>
              </p:ext>
            </p:extLst>
          </p:nvPr>
        </p:nvGraphicFramePr>
        <p:xfrm>
          <a:off x="179512" y="1966214"/>
          <a:ext cx="2530624" cy="4679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78" y="1988839"/>
            <a:ext cx="6218618" cy="466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36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3118765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997582"/>
              </p:ext>
            </p:extLst>
          </p:nvPr>
        </p:nvGraphicFramePr>
        <p:xfrm>
          <a:off x="683568" y="1628800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68542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0202370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8757944"/>
              </p:ext>
            </p:extLst>
          </p:nvPr>
        </p:nvGraphicFramePr>
        <p:xfrm>
          <a:off x="251520" y="1600200"/>
          <a:ext cx="8712968" cy="478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135092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321184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997970"/>
              </p:ext>
            </p:extLst>
          </p:nvPr>
        </p:nvGraphicFramePr>
        <p:xfrm>
          <a:off x="323528" y="1600200"/>
          <a:ext cx="8640960" cy="485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0461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56788321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29967"/>
              </p:ext>
            </p:extLst>
          </p:nvPr>
        </p:nvGraphicFramePr>
        <p:xfrm>
          <a:off x="457200" y="1600201"/>
          <a:ext cx="8229600" cy="2188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http://t0.gstatic.com/images?q=tbn:ANd9GcTMHgdChoGET700z0chFhrZeqgCp27tbhjTLShl0YaWsA6p0k_j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2952328" cy="27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74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44568920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926187"/>
              </p:ext>
            </p:extLst>
          </p:nvPr>
        </p:nvGraphicFramePr>
        <p:xfrm>
          <a:off x="457200" y="1600201"/>
          <a:ext cx="8229600" cy="2116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http://static.photaki.com/zoutoplossing_41883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861048"/>
            <a:ext cx="4090442" cy="284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31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2115471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492241"/>
              </p:ext>
            </p:extLst>
          </p:nvPr>
        </p:nvGraphicFramePr>
        <p:xfrm>
          <a:off x="107504" y="1823932"/>
          <a:ext cx="2304256" cy="4722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1772816"/>
            <a:ext cx="643271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718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69335146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357042"/>
              </p:ext>
            </p:extLst>
          </p:nvPr>
        </p:nvGraphicFramePr>
        <p:xfrm>
          <a:off x="179512" y="1600200"/>
          <a:ext cx="8784976" cy="2908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 descr="http://www.natuurkunde.nl/servlet/supportBinaryFiles?referenceId=4&amp;supportId=89523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632811"/>
            <a:ext cx="4208532" cy="201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69026455"/>
              </p:ext>
            </p:extLst>
          </p:nvPr>
        </p:nvGraphicFramePr>
        <p:xfrm>
          <a:off x="5364088" y="5003013"/>
          <a:ext cx="3456384" cy="1279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63582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28903614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1530648"/>
              </p:ext>
            </p:extLst>
          </p:nvPr>
        </p:nvGraphicFramePr>
        <p:xfrm>
          <a:off x="467544" y="1556792"/>
          <a:ext cx="5842992" cy="4925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74912"/>
            <a:ext cx="19954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588689"/>
            <a:ext cx="199548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IJL-OMLAAG 1"/>
          <p:cNvSpPr/>
          <p:nvPr/>
        </p:nvSpPr>
        <p:spPr>
          <a:xfrm>
            <a:off x="7519144" y="3861048"/>
            <a:ext cx="133647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59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1839035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100699"/>
              </p:ext>
            </p:extLst>
          </p:nvPr>
        </p:nvGraphicFramePr>
        <p:xfrm>
          <a:off x="251520" y="1600201"/>
          <a:ext cx="8712968" cy="290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122" name="Picture 2" descr="http://t2.gstatic.com/images?q=tbn:ANd9GcT5bVyXDQ3rBXPTx-Fp_Hxj9AQGqdoNOS4bLIoh8-MHGtEVgMXfd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81337"/>
            <a:ext cx="2880690" cy="21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106" y="4576235"/>
            <a:ext cx="2937238" cy="2162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86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96737392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ijdelijke aanduiding voor inhou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9084359"/>
              </p:ext>
            </p:extLst>
          </p:nvPr>
        </p:nvGraphicFramePr>
        <p:xfrm>
          <a:off x="323528" y="1484784"/>
          <a:ext cx="85072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67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556</Words>
  <Application>Microsoft Office PowerPoint</Application>
  <PresentationFormat>Diavoorstelling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Beheerder</dc:creator>
  <cp:lastModifiedBy>Beheerder</cp:lastModifiedBy>
  <cp:revision>18</cp:revision>
  <dcterms:created xsi:type="dcterms:W3CDTF">2012-09-19T17:53:40Z</dcterms:created>
  <dcterms:modified xsi:type="dcterms:W3CDTF">2014-08-29T15:26:33Z</dcterms:modified>
</cp:coreProperties>
</file>